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behaviors of a class w/ static methods?</a:t>
            </a:r>
            <a:endParaRPr b="0" sz="1200"/>
          </a:p>
        </p:txBody>
      </p:sp>
      <p:sp>
        <p:nvSpPr>
          <p:cNvPr id="46" name="Dr. O’Brien. 1/20"/>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1/20</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17.3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behaviors of a class w/ static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Static methods allow us to define behaviors that are specific to an entire class, instead of one object.</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Scope and access in classes</a:t>
            </a:r>
          </a:p>
        </p:txBody>
      </p:sp>
      <p:pic>
        <p:nvPicPr>
          <p:cNvPr id="197"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200"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6" name="Google Shape;118;p19"/>
          <p:cNvGrpSpPr/>
          <p:nvPr/>
        </p:nvGrpSpPr>
        <p:grpSpPr>
          <a:xfrm>
            <a:off x="1449898" y="183715"/>
            <a:ext cx="5971665" cy="874270"/>
            <a:chOff x="0" y="0"/>
            <a:chExt cx="5971663" cy="874269"/>
          </a:xfrm>
        </p:grpSpPr>
        <p:sp>
          <p:nvSpPr>
            <p:cNvPr id="202"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5" name="Do now…"/>
            <p:cNvGrpSpPr/>
            <p:nvPr/>
          </p:nvGrpSpPr>
          <p:grpSpPr>
            <a:xfrm>
              <a:off x="11088" y="11088"/>
              <a:ext cx="5960575" cy="852093"/>
              <a:chOff x="-1" y="-1"/>
              <a:chExt cx="5960573" cy="852091"/>
            </a:xfrm>
          </p:grpSpPr>
          <p:sp>
            <p:nvSpPr>
              <p:cNvPr id="203"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4"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7"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8" name="Work on following problems in CodeHS:…"/>
          <p:cNvSpPr txBox="1"/>
          <p:nvPr/>
        </p:nvSpPr>
        <p:spPr>
          <a:xfrm>
            <a:off x="3067047" y="1227927"/>
            <a:ext cx="5946265" cy="13208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5.375: Randomizer Class</a:t>
            </a:r>
          </a:p>
          <a:p>
            <a:pPr lvl="1" marL="695157" indent="-187157">
              <a:buSzPct val="100000"/>
              <a:buAutoNum type="alphaLcPeriod" startAt="1"/>
              <a:defRPr>
                <a:solidFill>
                  <a:schemeClr val="accent5"/>
                </a:solidFill>
              </a:defRPr>
            </a:pPr>
            <a:r>
              <a:t>5.7.6: Rock, Paper, Scissors</a:t>
            </a:r>
          </a:p>
          <a:p>
            <a:pPr lvl="1" marL="695157" indent="-187157">
              <a:buSzPct val="100000"/>
              <a:buAutoNum type="alphaLcPeriod" startAt="1"/>
              <a:defRPr>
                <a:solidFill>
                  <a:schemeClr val="accent5"/>
                </a:solidFill>
              </a:defRPr>
            </a:pPr>
            <a:r>
              <a:t>5.3.7 How many players in the game?</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9"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10"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 name="Google Shape;118;p19"/>
          <p:cNvGrpSpPr/>
          <p:nvPr/>
        </p:nvGrpSpPr>
        <p:grpSpPr>
          <a:xfrm>
            <a:off x="1449898" y="183715"/>
            <a:ext cx="5971665" cy="874270"/>
            <a:chOff x="0" y="0"/>
            <a:chExt cx="5971663" cy="874269"/>
          </a:xfrm>
        </p:grpSpPr>
        <p:sp>
          <p:nvSpPr>
            <p:cNvPr id="21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7" name="Do now…"/>
            <p:cNvGrpSpPr/>
            <p:nvPr/>
          </p:nvGrpSpPr>
          <p:grpSpPr>
            <a:xfrm>
              <a:off x="11088" y="11088"/>
              <a:ext cx="5960575" cy="852093"/>
              <a:chOff x="-1" y="-1"/>
              <a:chExt cx="5960573" cy="852091"/>
            </a:xfrm>
          </p:grpSpPr>
          <p:sp>
            <p:nvSpPr>
              <p:cNvPr id="21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1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20"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21"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22"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