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test corrections/pset catchup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5/3/22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precal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13.1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3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2176821" y="434058"/>
            <a:ext cx="5930520" cy="1317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seat.  Take out notebook/binder.  Copy date and goal.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(i) </a:t>
            </a:r>
            <a14:m>
              <m:oMath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rPr>
                <a:solidFill>
                  <a:schemeClr val="accent1"/>
                </a:solidFill>
              </a:rPr>
              <a:t> and (ii) </a:t>
            </a:r>
            <a14:m>
              <m:oMath>
                <m:r>
                  <a:rPr xmlns:a="http://schemas.openxmlformats.org/drawingml/2006/main" sz="175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75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75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rPr>
                <a:solidFill>
                  <a:schemeClr val="accent1"/>
                </a:solidFill>
              </a:rPr>
              <a:t>.  Show all work!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04" name="IMG_0131.png" descr="IMG_0131.png"/>
          <p:cNvPicPr>
            <a:picLocks noChangeAspect="1"/>
          </p:cNvPicPr>
          <p:nvPr/>
        </p:nvPicPr>
        <p:blipFill>
          <a:blip r:embed="rId2">
            <a:extLst/>
          </a:blip>
          <a:srcRect l="25835" t="72460" r="38333" b="22896"/>
          <a:stretch>
            <a:fillRect/>
          </a:stretch>
        </p:blipFill>
        <p:spPr>
          <a:xfrm>
            <a:off x="1822956" y="2432382"/>
            <a:ext cx="5114885" cy="883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9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7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8" name="Today’s 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Today’s activity</a:t>
              </a:r>
            </a:p>
          </p:txBody>
        </p:sp>
      </p:grpSp>
      <p:sp>
        <p:nvSpPr>
          <p:cNvPr id="210" name="Test corrections…"/>
          <p:cNvSpPr txBox="1"/>
          <p:nvPr/>
        </p:nvSpPr>
        <p:spPr>
          <a:xfrm>
            <a:off x="1325160" y="1907387"/>
            <a:ext cx="2303219" cy="20388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Test corrections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For each question you got wrong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Find the correct answer, showing all work.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Check answer key (ask Dr. O’Brien)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Write a sentence explaining what you got wrong.</a:t>
            </a:r>
          </a:p>
        </p:txBody>
      </p:sp>
      <p:sp>
        <p:nvSpPr>
          <p:cNvPr id="211" name="Google Shape;82;p14"/>
          <p:cNvSpPr txBox="1"/>
          <p:nvPr/>
        </p:nvSpPr>
        <p:spPr>
          <a:xfrm>
            <a:off x="1309260" y="1352601"/>
            <a:ext cx="7365246" cy="149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Take your graded quiz #2. Decide what you want to do today:</a:t>
            </a:r>
          </a:p>
        </p:txBody>
      </p:sp>
      <p:sp>
        <p:nvSpPr>
          <p:cNvPr id="212" name="Psets…"/>
          <p:cNvSpPr txBox="1"/>
          <p:nvPr/>
        </p:nvSpPr>
        <p:spPr>
          <a:xfrm>
            <a:off x="4976033" y="1907387"/>
            <a:ext cx="2303219" cy="8196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>
                <a:solidFill>
                  <a:schemeClr val="accent4"/>
                </a:solidFill>
              </a:defRPr>
            </a:pPr>
            <a:r>
              <a:t>Psets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Work on any psets you have yet completed.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Pset #8 has been posted!</a:t>
            </a:r>
          </a:p>
        </p:txBody>
      </p:sp>
      <p:sp>
        <p:nvSpPr>
          <p:cNvPr id="213" name="Announcements…"/>
          <p:cNvSpPr txBox="1"/>
          <p:nvPr/>
        </p:nvSpPr>
        <p:spPr>
          <a:xfrm>
            <a:off x="4832132" y="2993206"/>
            <a:ext cx="3065891" cy="8196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E22400"/>
                </a:solidFill>
              </a:defRPr>
            </a:pPr>
            <a:r>
              <a:rPr b="1"/>
              <a:t>Announcements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t>Quiz #2 retake on </a:t>
            </a:r>
            <a:r>
              <a:rPr b="1"/>
              <a:t>Thursday</a:t>
            </a:r>
            <a:r>
              <a:t> 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t>MP linear optimization  final project Friday-Monday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8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0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