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finish the MP strong?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456724" y="970053"/>
            <a:ext cx="2736325" cy="313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a seat near the front. Get out your notebook/binder.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</a:t>
            </a:r>
            <a:r>
              <a:rPr b="1">
                <a:solidFill>
                  <a:schemeClr val="accent1"/>
                </a:solidFill>
              </a:rPr>
              <a:t>date </a:t>
            </a:r>
            <a:r>
              <a:rPr>
                <a:solidFill>
                  <a:schemeClr val="accent1"/>
                </a:solidFill>
              </a:rPr>
              <a:t>at the top of a fresh page.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Read through the goals for MP2.  Write down What you still need to do.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questions do you have about finishing the marking period? Write them down.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MP2 Goal:…"/>
          <p:cNvSpPr txBox="1"/>
          <p:nvPr/>
        </p:nvSpPr>
        <p:spPr>
          <a:xfrm>
            <a:off x="4644178" y="1672084"/>
            <a:ext cx="3910486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List comprehension…"/>
          <p:cNvSpPr txBox="1"/>
          <p:nvPr/>
        </p:nvSpPr>
        <p:spPr>
          <a:xfrm>
            <a:off x="5878064" y="2935212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  <p:sp>
        <p:nvSpPr>
          <p:cNvPr id="214" name="MP2 Goal:…"/>
          <p:cNvSpPr txBox="1"/>
          <p:nvPr/>
        </p:nvSpPr>
        <p:spPr>
          <a:xfrm>
            <a:off x="4644178" y="1672084"/>
            <a:ext cx="3910486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2"/>
      <p:bldP build="p" bldLvl="5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