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Complete work for MP3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1/24/22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18.1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24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Marking Period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5187529" y="3336472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554001" y="3403408"/>
            <a:ext cx="4479574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MP3 Goal:…"/>
          <p:cNvSpPr txBox="1"/>
          <p:nvPr/>
        </p:nvSpPr>
        <p:spPr>
          <a:xfrm>
            <a:off x="4722728" y="1388341"/>
            <a:ext cx="3481016" cy="1429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