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There are a few options here, but one way would be to use the following loop:</a:t>
            </a:r>
          </a:p>
          <a:p>
            <a:pPr/>
            <a:r>
              <a:t>for i in range (4):</a:t>
            </a:r>
          </a:p>
          <a:p>
            <a:pPr/>
            <a:r>
              <a:t>    my_array[i] = my_array[i] - 1</a:t>
            </a:r>
          </a:p>
          <a:p>
            <a:pPr/>
          </a:p>
          <a:p>
            <a:pPr/>
            <a:r>
              <a:t>2. </a:t>
            </a:r>
          </a:p>
          <a:p>
            <a:pPr/>
            <a:r>
              <a:t>new_arry = [ x - 1 for x in my_array]</a:t>
            </a:r>
          </a:p>
          <a:p>
            <a:pPr/>
            <a:r>
              <a:t>3. shorter syntax, but can be confusing when you’re looking at someone else’s code.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list comprehension to make a new list out of an old list?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4/25/22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59078" y="390937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Suppose I have a list of even numbers (ex: my_array = [2,4,6,8]). I want to create a new list of odd numbers starting with 1 using the values from my_array,…"/>
          <p:cNvSpPr txBox="1"/>
          <p:nvPr/>
        </p:nvSpPr>
        <p:spPr>
          <a:xfrm>
            <a:off x="1159613" y="1349430"/>
            <a:ext cx="3529580" cy="25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Suppose I have a list of even numbers (ex: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my_array = [2,4,6,8]</a:t>
            </a:r>
            <a:r>
              <a:t>). I want to create a new list of odd numbers starting with 1 using the values from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my_array</a:t>
            </a:r>
            <a:r>
              <a:t>,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I do this with a for loop?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I do this with </a:t>
            </a:r>
            <a:r>
              <a:rPr b="1"/>
              <a:t>list comprehension</a:t>
            </a:r>
            <a:r>
              <a:t>?</a:t>
            </a:r>
          </a:p>
          <a:p>
            <a:pPr marL="187157" indent="-187157" defTabSz="457200">
              <a:buSzPct val="100000"/>
              <a:buAutoNum type="arabicPeriod" startAt="1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are some reasons why list comprehension is useful? Why might it not be useful?</a:t>
            </a:r>
          </a:p>
          <a:p>
            <a:pPr defTabSz="457200"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list comprehension to make a new list out of an old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is a technique that can be useful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More special methods for lists.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p" bldLvl="5" animBg="1" rev="0" advAuto="0" spid="2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