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0DE"/>
          </a:solidFill>
        </a:fill>
      </a:tcStyle>
    </a:wholeTbl>
    <a:band2H>
      <a:tcTxStyle b="def" i="def"/>
      <a:tcStyle>
        <a:tcBdr/>
        <a:fill>
          <a:solidFill>
            <a:srgbClr val="E6E9E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DF6"/>
          </a:solidFill>
        </a:fill>
      </a:tcStyle>
    </a:wholeTbl>
    <a:band2H>
      <a:tcTxStyle b="def" i="def"/>
      <a:tcStyle>
        <a:tcBdr/>
        <a:fill>
          <a:solidFill>
            <a:srgbClr val="E6EFFB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FE3D9"/>
          </a:solidFill>
        </a:fill>
      </a:tcStyle>
    </a:wholeTbl>
    <a:band2H>
      <a:tcTxStyle b="def" i="def"/>
      <a:tcStyle>
        <a:tcBdr/>
        <a:fill>
          <a:solidFill>
            <a:srgbClr val="FFF1ED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EAE7"/>
          </a:solidFill>
        </a:fill>
      </a:tcStyle>
    </a:wholeTbl>
    <a:band2H>
      <a:tcTxStyle b="def" i="def"/>
      <a:tcStyle>
        <a:tcBdr/>
        <a:fill>
          <a:solidFill>
            <a:srgbClr val="F46524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BD2CB"/>
          </a:solidFill>
        </a:fill>
      </a:tcStyle>
    </a:wholeTbl>
    <a:band2H>
      <a:tcTxStyle b="def" i="def"/>
      <a:tcStyle>
        <a:tcBdr/>
        <a:fill>
          <a:solidFill>
            <a:srgbClr val="FDEAE7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8" name="Shape 19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0" name="Shape 21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538595" indent="-379845">
              <a:buClr>
                <a:srgbClr val="000000"/>
              </a:buClr>
              <a:buSzPts val="1400"/>
              <a:buFont typeface="Arial"/>
              <a:buChar char="●"/>
            </a:lvl1pPr>
          </a:lstStyle>
          <a:p>
            <a:pPr/>
            <a:r>
              <a:t>Exam for unit on quadratics and cubics, with some review from function composition.  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Google Shape;11;p2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Google Shape;12;p2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" name="Google Shape;13;p2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" name="Title Text"/>
          <p:cNvSpPr txBox="1"/>
          <p:nvPr>
            <p:ph type="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sz="quarter" idx="1"/>
          </p:nvPr>
        </p:nvSpPr>
        <p:spPr>
          <a:xfrm>
            <a:off x="2390267" y="3238450"/>
            <a:ext cx="6331502" cy="1241700"/>
          </a:xfrm>
          <a:prstGeom prst="rect">
            <a:avLst/>
          </a:prstGeom>
        </p:spPr>
        <p:txBody>
          <a:bodyPr anchor="b"/>
          <a:lstStyle>
            <a:lvl1pPr marL="228600" indent="-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2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xx%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xx%</a:t>
            </a:r>
          </a:p>
        </p:txBody>
      </p:sp>
      <p:sp>
        <p:nvSpPr>
          <p:cNvPr id="135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4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" y="-2"/>
            <a:ext cx="1241702" cy="1241704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Google Shape;24;p4"/>
          <p:cNvSpPr/>
          <p:nvPr/>
        </p:nvSpPr>
        <p:spPr>
          <a:xfrm>
            <a:off x="2477722" y="415649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5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6" name="Google Shape;26;p4"/>
          <p:cNvSpPr/>
          <p:nvPr/>
        </p:nvSpPr>
        <p:spPr>
          <a:xfrm>
            <a:off x="425197" y="415649"/>
            <a:ext cx="183302" cy="2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7" name="Title Text"/>
          <p:cNvSpPr txBox="1"/>
          <p:nvPr>
            <p:ph type="title"/>
          </p:nvPr>
        </p:nvSpPr>
        <p:spPr>
          <a:xfrm>
            <a:off x="2400249" y="575949"/>
            <a:ext cx="6321603" cy="635403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8" name="Body Level One…"/>
          <p:cNvSpPr txBox="1"/>
          <p:nvPr>
            <p:ph type="body" idx="1"/>
          </p:nvPr>
        </p:nvSpPr>
        <p:spPr>
          <a:xfrm>
            <a:off x="2410111" y="1595774"/>
            <a:ext cx="6321601" cy="3002403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6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61" name="Slide Number"/>
          <p:cNvSpPr txBox="1"/>
          <p:nvPr>
            <p:ph type="sldNum" sz="quarter" idx="2"/>
          </p:nvPr>
        </p:nvSpPr>
        <p:spPr>
          <a:xfrm>
            <a:off x="8724014" y="4724285"/>
            <a:ext cx="322685" cy="322549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0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1" name="Google Shape;26;p4"/>
          <p:cNvSpPr/>
          <p:nvPr/>
        </p:nvSpPr>
        <p:spPr>
          <a:xfrm>
            <a:off x="425197" y="415650"/>
            <a:ext cx="1833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2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2" tIns="91422" rIns="91422" bIns="91422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3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3"/>
          </a:xfrm>
          <a:prstGeom prst="rect">
            <a:avLst/>
          </a:prstGeom>
        </p:spPr>
        <p:txBody>
          <a:bodyPr lIns="91422" tIns="91422" rIns="91422" bIns="91422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Exam</a:t>
            </a:r>
          </a:p>
        </p:txBody>
      </p:sp>
      <p:sp>
        <p:nvSpPr>
          <p:cNvPr id="17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11/16/21</a:t>
            </a:r>
          </a:p>
        </p:txBody>
      </p:sp>
      <p:sp>
        <p:nvSpPr>
          <p:cNvPr id="176" name="Slide Number"/>
          <p:cNvSpPr txBox="1"/>
          <p:nvPr>
            <p:ph type="sldNum" sz="quarter" idx="2"/>
          </p:nvPr>
        </p:nvSpPr>
        <p:spPr>
          <a:xfrm>
            <a:off x="8709890" y="4717936"/>
            <a:ext cx="336809" cy="335247"/>
          </a:xfrm>
          <a:prstGeom prst="rect">
            <a:avLst/>
          </a:prstGeom>
        </p:spPr>
        <p:txBody>
          <a:bodyPr lIns="91422" tIns="91422" rIns="91422" bIns="91422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5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6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7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8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9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Google Shape;19;p3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2" name="Google Shape;20;p3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3" name="Title Text"/>
          <p:cNvSpPr txBox="1"/>
          <p:nvPr>
            <p:ph type="title"/>
          </p:nvPr>
        </p:nvSpPr>
        <p:spPr>
          <a:xfrm>
            <a:off x="406423" y="1806824"/>
            <a:ext cx="8296803" cy="1542002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3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4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5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6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4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11/3333d/21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57" name="Google Shape;32;p5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8" name="Google Shape;33;p5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9" name="Google Shape;34;p5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0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1" name="Body Level One…"/>
          <p:cNvSpPr txBox="1"/>
          <p:nvPr>
            <p:ph type="body" sz="quarter" idx="1"/>
          </p:nvPr>
        </p:nvSpPr>
        <p:spPr>
          <a:xfrm>
            <a:off x="2400301" y="1602675"/>
            <a:ext cx="3071403" cy="3002402"/>
          </a:xfrm>
          <a:prstGeom prst="rect">
            <a:avLst/>
          </a:prstGeom>
        </p:spPr>
        <p:txBody>
          <a:bodyPr/>
          <a:lstStyle>
            <a:lvl1pPr indent="-317500" algn="l">
              <a:buSzPts val="1400"/>
              <a:defRPr sz="1400"/>
            </a:lvl1pPr>
            <a:lvl2pPr marL="965200" indent="-355600" algn="l">
              <a:buSzPts val="1400"/>
              <a:defRPr sz="1400"/>
            </a:lvl2pPr>
            <a:lvl3pPr marL="1422400" indent="-355600" algn="l">
              <a:buSzPts val="1400"/>
              <a:defRPr sz="1400"/>
            </a:lvl3pPr>
            <a:lvl4pPr marL="1879600" indent="-355600" algn="l">
              <a:buSzPts val="1400"/>
              <a:defRPr sz="1400"/>
            </a:lvl4pPr>
            <a:lvl5pPr marL="2336800" indent="-355600" algn="l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" name="Google Shape;37;p5"/>
          <p:cNvSpPr txBox="1"/>
          <p:nvPr>
            <p:ph type="body" sz="quarter" idx="21"/>
          </p:nvPr>
        </p:nvSpPr>
        <p:spPr>
          <a:xfrm>
            <a:off x="5650572" y="1602675"/>
            <a:ext cx="3071402" cy="3002402"/>
          </a:xfrm>
          <a:prstGeom prst="rect">
            <a:avLst/>
          </a:prstGeom>
        </p:spPr>
        <p:txBody>
          <a:bodyPr/>
          <a:lstStyle/>
          <a:p>
            <a:pPr algn="l"/>
          </a:p>
        </p:txBody>
      </p:sp>
      <p:sp>
        <p:nvSpPr>
          <p:cNvPr id="63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64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Title Text"/>
          <p:cNvSpPr txBox="1"/>
          <p:nvPr>
            <p:ph type="title"/>
          </p:nvPr>
        </p:nvSpPr>
        <p:spPr>
          <a:xfrm>
            <a:off x="303299" y="411575"/>
            <a:ext cx="8520602" cy="6396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7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84" name="Google Shape;43;p7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5" name="Title Text"/>
          <p:cNvSpPr txBox="1"/>
          <p:nvPr>
            <p:ph type="title"/>
          </p:nvPr>
        </p:nvSpPr>
        <p:spPr>
          <a:xfrm>
            <a:off x="319499" y="936600"/>
            <a:ext cx="2808002" cy="755700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6" name="Body Level One…"/>
          <p:cNvSpPr txBox="1"/>
          <p:nvPr>
            <p:ph type="body" sz="quarter" idx="1"/>
          </p:nvPr>
        </p:nvSpPr>
        <p:spPr>
          <a:xfrm>
            <a:off x="319499" y="1846802"/>
            <a:ext cx="2808002" cy="2806202"/>
          </a:xfrm>
          <a:prstGeom prst="rect">
            <a:avLst/>
          </a:prstGeom>
        </p:spPr>
        <p:txBody>
          <a:bodyPr/>
          <a:lstStyle>
            <a:lvl1pPr indent="-304800" algn="l">
              <a:buSzPts val="1200"/>
              <a:defRPr sz="1200"/>
            </a:lvl1pPr>
            <a:lvl2pPr marL="914400" indent="-304800" algn="l">
              <a:buSzPts val="1200"/>
              <a:defRPr sz="1200"/>
            </a:lvl2pPr>
            <a:lvl3pPr marL="1371600" indent="-304800" algn="l">
              <a:buSzPts val="1200"/>
              <a:defRPr sz="1200"/>
            </a:lvl3pPr>
            <a:lvl4pPr marL="1828800" indent="-304800" algn="l">
              <a:buSzPts val="1200"/>
              <a:defRPr sz="1200"/>
            </a:lvl4pPr>
            <a:lvl5pPr marL="2286000" indent="-304800" algn="l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8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8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bg>
      <p:bgPr>
        <a:solidFill>
          <a:srgbClr val="7575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97" name="Google Shape;48;p8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8" name="Title Text"/>
          <p:cNvSpPr txBox="1"/>
          <p:nvPr>
            <p:ph type="title"/>
          </p:nvPr>
        </p:nvSpPr>
        <p:spPr>
          <a:xfrm>
            <a:off x="283102" y="712140"/>
            <a:ext cx="6244202" cy="3835502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0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09" name="Google Shape;52;p9"/>
          <p:cNvSpPr/>
          <p:nvPr/>
        </p:nvSpPr>
        <p:spPr>
          <a:xfrm>
            <a:off x="4572000" y="123"/>
            <a:ext cx="4572000" cy="5143503"/>
          </a:xfrm>
          <a:prstGeom prst="rect">
            <a:avLst/>
          </a:prstGeom>
          <a:solidFill>
            <a:srgbClr val="F4652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10" name="Google Shape;53;p9"/>
          <p:cNvSpPr/>
          <p:nvPr/>
        </p:nvSpPr>
        <p:spPr>
          <a:xfrm>
            <a:off x="5029675" y="4495499"/>
            <a:ext cx="468302" cy="2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1" name="Title Text"/>
          <p:cNvSpPr txBox="1"/>
          <p:nvPr>
            <p:ph type="title"/>
          </p:nvPr>
        </p:nvSpPr>
        <p:spPr>
          <a:xfrm>
            <a:off x="265500" y="1397349"/>
            <a:ext cx="4045200" cy="1318202"/>
          </a:xfrm>
          <a:prstGeom prst="rect">
            <a:avLst/>
          </a:prstGeom>
        </p:spPr>
        <p:txBody>
          <a:bodyPr anchor="b"/>
          <a:lstStyle>
            <a:lvl1pPr>
              <a:defRPr sz="3600"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2" name="Body Level One…"/>
          <p:cNvSpPr txBox="1"/>
          <p:nvPr>
            <p:ph type="body" sz="quarter" idx="1"/>
          </p:nvPr>
        </p:nvSpPr>
        <p:spPr>
          <a:xfrm>
            <a:off x="265500" y="2735371"/>
            <a:ext cx="4045200" cy="1345502"/>
          </a:xfrm>
          <a:prstGeom prst="rect">
            <a:avLst/>
          </a:prstGeom>
        </p:spPr>
        <p:txBody>
          <a:bodyPr/>
          <a:lstStyle>
            <a:lvl1pPr marL="228600" indent="-11430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3" name="Google Shape;56;p9"/>
          <p:cNvSpPr txBox="1"/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 algn="l"/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Google Shape;59;p10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3" name="Google Shape;60;p10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4" name="Body Level One…"/>
          <p:cNvSpPr txBox="1"/>
          <p:nvPr>
            <p:ph type="body" sz="quarter" idx="1"/>
          </p:nvPr>
        </p:nvSpPr>
        <p:spPr>
          <a:xfrm>
            <a:off x="328016" y="4226023"/>
            <a:ext cx="8388602" cy="393602"/>
          </a:xfrm>
          <a:prstGeom prst="rect">
            <a:avLst/>
          </a:prstGeom>
        </p:spPr>
        <p:txBody>
          <a:bodyPr anchor="ctr"/>
          <a:lstStyle>
            <a:lvl1pPr marL="0" indent="228600" algn="l">
              <a:lnSpc>
                <a:spcPct val="100000"/>
              </a:lnSpc>
              <a:buClrTx/>
              <a:buSzTx/>
              <a:buFontTx/>
              <a:buNone/>
            </a:lvl1pPr>
            <a:lvl2pPr algn="l">
              <a:lnSpc>
                <a:spcPct val="100000"/>
              </a:lnSpc>
              <a:buClrTx/>
              <a:buFontTx/>
            </a:lvl2pPr>
            <a:lvl3pPr algn="l">
              <a:lnSpc>
                <a:spcPct val="100000"/>
              </a:lnSpc>
              <a:buClrTx/>
              <a:buFontTx/>
            </a:lvl3pPr>
            <a:lvl4pPr algn="l">
              <a:lnSpc>
                <a:spcPct val="100000"/>
              </a:lnSpc>
              <a:buClrTx/>
              <a:buFontTx/>
            </a:lvl4pPr>
            <a:lvl5pPr algn="l"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5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26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Google Shape;64;p11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Google Shape;65;p11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" name="xx%"/>
          <p:cNvSpPr txBox="1"/>
          <p:nvPr>
            <p:ph type="title" hasCustomPrompt="1"/>
          </p:nvPr>
        </p:nvSpPr>
        <p:spPr>
          <a:xfrm>
            <a:off x="853950" y="1304850"/>
            <a:ext cx="7436102" cy="15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/>
          <a:p>
            <a:pPr/>
            <a:r>
              <a:t>xx%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853950" y="2919450"/>
            <a:ext cx="7436102" cy="1071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9" name="Slide Number"/>
          <p:cNvSpPr txBox="1"/>
          <p:nvPr>
            <p:ph type="sldNum" sz="quarter" idx="2"/>
          </p:nvPr>
        </p:nvSpPr>
        <p:spPr>
          <a:xfrm>
            <a:off x="8709888" y="4717935"/>
            <a:ext cx="336811" cy="335249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normAutofit fontScale="100000" lnSpcReduction="0"/>
          </a:bodyPr>
          <a:lstStyle>
            <a:lvl1pPr algn="r">
              <a:defRPr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9pPr>
    </p:titleStyle>
    <p:bodyStyle>
      <a:lvl1pPr marL="457200" marR="0" indent="-34290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1pPr>
      <a:lvl2pPr marL="1005114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2pPr>
      <a:lvl3pPr marL="14623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3pPr>
      <a:lvl4pPr marL="19195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4pPr>
      <a:lvl5pPr marL="23767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5pPr>
      <a:lvl6pPr marL="28339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6pPr>
      <a:lvl7pPr marL="3291113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7pPr>
      <a:lvl8pPr marL="37483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8pPr>
      <a:lvl9pPr marL="42055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75;p13"/>
          <p:cNvSpPr txBox="1"/>
          <p:nvPr>
            <p:ph type="ctrTitle"/>
          </p:nvPr>
        </p:nvSpPr>
        <p:spPr>
          <a:xfrm>
            <a:off x="2371725" y="630223"/>
            <a:ext cx="6331500" cy="1542003"/>
          </a:xfrm>
          <a:prstGeom prst="rect">
            <a:avLst/>
          </a:prstGeom>
        </p:spPr>
        <p:txBody>
          <a:bodyPr/>
          <a:lstStyle/>
          <a:p>
            <a:pPr>
              <a:defRPr sz="4300">
                <a:solidFill>
                  <a:srgbClr val="0000FF"/>
                </a:solidFill>
              </a:defRPr>
            </a:pPr>
            <a:r>
              <a:t>Fall 2021 Python </a:t>
            </a:r>
          </a:p>
          <a:p>
            <a:pPr>
              <a:defRPr sz="4300">
                <a:solidFill>
                  <a:srgbClr val="0000FF"/>
                </a:solidFill>
              </a:defRPr>
            </a:pPr>
            <a:r>
              <a:t>Lesson 9.2</a:t>
            </a:r>
          </a:p>
        </p:txBody>
      </p:sp>
      <p:sp>
        <p:nvSpPr>
          <p:cNvPr id="201" name="Google Shape;76;p13"/>
          <p:cNvSpPr txBox="1"/>
          <p:nvPr>
            <p:ph type="subTitle" sz="quarter" idx="1"/>
          </p:nvPr>
        </p:nvSpPr>
        <p:spPr>
          <a:xfrm>
            <a:off x="2434072" y="2986488"/>
            <a:ext cx="6331503" cy="1241701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defRPr sz="1600"/>
            </a:pPr>
            <a:r>
              <a:t>Dr. O’Brien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Herbert Lehman High School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Nov. 16</a:t>
            </a:r>
            <a:r>
              <a:t>, 2021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grpSp>
        <p:nvGrpSpPr>
          <p:cNvPr id="206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04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05" name="Exam day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 defTabSz="704087">
                <a:defRPr sz="1848"/>
              </a:pPr>
              <a:r>
                <a:t>Exam day</a:t>
              </a:r>
            </a:p>
            <a:p>
              <a:pPr defTabSz="704087">
                <a:defRPr sz="1078"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grab a calculator, find your </a:t>
              </a:r>
              <a:r>
                <a:rPr b="1">
                  <a:solidFill>
                    <a:schemeClr val="accent1"/>
                  </a:solidFill>
                </a:rPr>
                <a:t>assigned </a:t>
              </a:r>
              <a:r>
                <a:rPr>
                  <a:solidFill>
                    <a:schemeClr val="accent1"/>
                  </a:solidFill>
                </a:rPr>
                <a:t>seat.  Get out loose leaf paper. Prepare to work on the test!</a:t>
              </a:r>
            </a:p>
          </p:txBody>
        </p:sp>
      </p:grpSp>
      <p:sp>
        <p:nvSpPr>
          <p:cNvPr id="207" name="Google Shape;82;p14"/>
          <p:cNvSpPr txBox="1"/>
          <p:nvPr/>
        </p:nvSpPr>
        <p:spPr>
          <a:xfrm>
            <a:off x="839506" y="1403564"/>
            <a:ext cx="3116646" cy="2247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marL="246647" indent="-246647" defTabSz="749808">
              <a:lnSpc>
                <a:spcPct val="115000"/>
              </a:lnSpc>
              <a:buSzPct val="100000"/>
              <a:buAutoNum type="alphaUcPeriod" startAt="1"/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Show all work.</a:t>
            </a:r>
          </a:p>
          <a:p>
            <a:pPr marL="246647" indent="-246647" defTabSz="749808">
              <a:lnSpc>
                <a:spcPct val="115000"/>
              </a:lnSpc>
              <a:buSzPct val="100000"/>
              <a:buAutoNum type="alphaUcPeriod" startAt="1"/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Make sure your write your name clearly.</a:t>
            </a:r>
          </a:p>
          <a:p>
            <a:pPr marL="246647" indent="-246647" defTabSz="749808">
              <a:lnSpc>
                <a:spcPct val="115000"/>
              </a:lnSpc>
              <a:buSzPct val="100000"/>
              <a:buAutoNum type="alphaUcPeriod" startAt="1"/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If you need extra space, use the back pages!</a:t>
            </a:r>
          </a:p>
          <a:p>
            <a:pPr marL="246647" indent="-246647" defTabSz="749808">
              <a:lnSpc>
                <a:spcPct val="115000"/>
              </a:lnSpc>
              <a:buSzPct val="100000"/>
              <a:buAutoNum type="alphaUcPeriod" startAt="1"/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Remain quiet until all students finish the test!</a:t>
            </a:r>
          </a:p>
        </p:txBody>
      </p:sp>
      <p:sp>
        <p:nvSpPr>
          <p:cNvPr id="208" name="Google Shape;38;p5"/>
          <p:cNvSpPr txBox="1"/>
          <p:nvPr/>
        </p:nvSpPr>
        <p:spPr>
          <a:xfrm>
            <a:off x="4801656" y="1606690"/>
            <a:ext cx="3257142" cy="1930120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defTabSz="457200">
              <a:defRPr b="1" sz="11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Quadratic formula:</a:t>
            </a:r>
            <a:br/>
          </a:p>
          <a:p>
            <a:pPr defTabSz="457200">
              <a:defRPr b="1" sz="11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For any quadratic </a:t>
            </a:r>
            <a14:m>
              <m:oMath>
                <m:r>
                  <a:rPr xmlns:a="http://schemas.openxmlformats.org/drawingml/2006/main" sz="13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a</m:t>
                </m:r>
                <m:sSup>
                  <m:e>
                    <m:r>
                      <a:rPr xmlns:a="http://schemas.openxmlformats.org/drawingml/2006/main" sz="1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x</m:t>
                    </m:r>
                  </m:e>
                  <m:sup>
                    <m:r>
                      <a:rPr xmlns:a="http://schemas.openxmlformats.org/drawingml/2006/main" sz="1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  <m:r>
                  <a:rPr xmlns:a="http://schemas.openxmlformats.org/drawingml/2006/main" sz="13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13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b</m:t>
                </m:r>
                <m:r>
                  <a:rPr xmlns:a="http://schemas.openxmlformats.org/drawingml/2006/main" sz="13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13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13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c</m:t>
                </m:r>
                <m:r>
                  <a:rPr xmlns:a="http://schemas.openxmlformats.org/drawingml/2006/main" sz="13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13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0</m:t>
                </m:r>
              </m:oMath>
            </a14:m>
            <a:r>
              <a:t> you can find the roots x using the quadratic formula:</a:t>
            </a:r>
          </a:p>
          <a:p>
            <a:pPr defTabSz="457200">
              <a:defRPr b="1" sz="11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defTabSz="457200">
              <a:defRPr b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16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16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1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1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1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xmlns:a="http://schemas.openxmlformats.org/drawingml/2006/main" sz="1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rad>
                        <m:radPr>
                          <m:ctrlPr>
                            <a:rPr xmlns:a="http://schemas.openxmlformats.org/drawingml/2006/main"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degHide m:val="on"/>
                        </m:radPr>
                        <m:deg/>
                        <m:e>
                          <m:sSup>
                            <m:e>
                              <m:r>
                                <a:rPr xmlns:a="http://schemas.openxmlformats.org/drawingml/2006/main" sz="16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e>
                            <m:sup>
                              <m:r>
                                <a:rPr xmlns:a="http://schemas.openxmlformats.org/drawingml/2006/main" sz="16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xmlns:a="http://schemas.openxmlformats.org/drawingml/2006/main"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-</m:t>
                          </m:r>
                          <m:r>
                            <a:rPr xmlns:a="http://schemas.openxmlformats.org/drawingml/2006/main"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xmlns:a="http://schemas.openxmlformats.org/drawingml/2006/main"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xmlns:a="http://schemas.openxmlformats.org/drawingml/2006/main"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</m:rad>
                    </m:num>
                    <m:den>
                      <m:r>
                        <a:rPr xmlns:a="http://schemas.openxmlformats.org/drawingml/2006/main" sz="1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xmlns:a="http://schemas.openxmlformats.org/drawingml/2006/main" sz="1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den>
                  </m:f>
                </m:oMath>
              </m:oMathPara>
            </a14:m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07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46524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