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B. radius. it’s used inside of the circle commmand. it’s updated with each iteration of a for loop to grow by 30.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C. will mae a bulls eye shape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9" name="Shape 19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49" y="4739999"/>
            <a:ext cx="85527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2"/>
            <a:ext cx="562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61" name="Dr. O’Brien 10/25/21"/>
          <p:cNvSpPr txBox="1"/>
          <p:nvPr/>
        </p:nvSpPr>
        <p:spPr>
          <a:xfrm>
            <a:off x="7195498" y="146255"/>
            <a:ext cx="151158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11/1/21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69150" y="4739999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6" name="Dr. O’Brien 10/25/21"/>
          <p:cNvSpPr txBox="1"/>
          <p:nvPr/>
        </p:nvSpPr>
        <p:spPr>
          <a:xfrm>
            <a:off x="7195498" y="146255"/>
            <a:ext cx="151158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11/1/21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7.1</a:t>
            </a:r>
          </a:p>
        </p:txBody>
      </p:sp>
      <p:sp>
        <p:nvSpPr>
          <p:cNvPr id="172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82;p14"/>
          <p:cNvSpPr txBox="1"/>
          <p:nvPr>
            <p:ph type="body" sz="half" idx="1"/>
          </p:nvPr>
        </p:nvSpPr>
        <p:spPr>
          <a:xfrm>
            <a:off x="716900" y="1616314"/>
            <a:ext cx="3620801" cy="3069990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Copy the vocab item to the right to your </a:t>
            </a:r>
            <a:r>
              <a:rPr i="1"/>
              <a:t>Python Glossary</a:t>
            </a:r>
            <a:r>
              <a:t>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What’s the variable in the code to the right? How is it used?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do you predict the code to the right will do?</a:t>
            </a:r>
          </a:p>
        </p:txBody>
      </p:sp>
      <p:grpSp>
        <p:nvGrpSpPr>
          <p:cNvPr id="177" name="Google Shape;118;p19"/>
          <p:cNvGrpSpPr/>
          <p:nvPr/>
        </p:nvGrpSpPr>
        <p:grpSpPr>
          <a:xfrm>
            <a:off x="1298556" y="488396"/>
            <a:ext cx="4457162" cy="730896"/>
            <a:chOff x="0" y="0"/>
            <a:chExt cx="4457160" cy="730894"/>
          </a:xfrm>
        </p:grpSpPr>
        <p:sp>
          <p:nvSpPr>
            <p:cNvPr id="175" name="Rectangle"/>
            <p:cNvSpPr/>
            <p:nvPr/>
          </p:nvSpPr>
          <p:spPr>
            <a:xfrm>
              <a:off x="-1" y="0"/>
              <a:ext cx="4457162" cy="73089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76" name="Do now…"/>
            <p:cNvSpPr txBox="1"/>
            <p:nvPr/>
          </p:nvSpPr>
          <p:spPr>
            <a:xfrm>
              <a:off x="9272" y="9272"/>
              <a:ext cx="4438617" cy="712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5">
                <a:defRPr sz="1500"/>
              </a:pPr>
              <a:r>
                <a:t>Do now</a:t>
              </a:r>
            </a:p>
            <a:p>
              <a:pPr defTabSz="596645">
                <a:defRPr sz="9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 near the board.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178" name="MP1 requirements:…"/>
          <p:cNvSpPr txBox="1"/>
          <p:nvPr/>
        </p:nvSpPr>
        <p:spPr>
          <a:xfrm>
            <a:off x="4786494" y="3508144"/>
            <a:ext cx="3850831" cy="10720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</a:p>
        </p:txBody>
      </p:sp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05500" y="832720"/>
            <a:ext cx="2732255" cy="2525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8"/>
          </a:xfrm>
          <a:prstGeom prst="rect">
            <a:avLst/>
          </a:prstGeom>
        </p:spPr>
        <p:txBody>
          <a:bodyPr/>
          <a:lstStyle/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Read through the MP1 requirements below.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Make sure your Python glossary is updated.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Begin work! Raise your hand quietly if you have any questions</a:t>
            </a:r>
          </a:p>
        </p:txBody>
      </p:sp>
      <p:grpSp>
        <p:nvGrpSpPr>
          <p:cNvPr id="18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8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87" name="MP1 requirements:…"/>
          <p:cNvSpPr txBox="1"/>
          <p:nvPr/>
        </p:nvSpPr>
        <p:spPr>
          <a:xfrm>
            <a:off x="4795787" y="1565973"/>
            <a:ext cx="3850830" cy="18721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color(“red’): </a:t>
            </a:r>
            <a:r>
              <a:rPr>
                <a:solidFill>
                  <a:schemeClr val="accent5"/>
                </a:solidFill>
              </a:rPr>
              <a:t>Command that changes the color of tracey’s pen.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18;p19"/>
          <p:cNvGrpSpPr/>
          <p:nvPr/>
        </p:nvGrpSpPr>
        <p:grpSpPr>
          <a:xfrm>
            <a:off x="1458488" y="658650"/>
            <a:ext cx="7266752" cy="732976"/>
            <a:chOff x="0" y="0"/>
            <a:chExt cx="7266751" cy="732975"/>
          </a:xfrm>
        </p:grpSpPr>
        <p:sp>
          <p:nvSpPr>
            <p:cNvPr id="191" name="Rectangle"/>
            <p:cNvSpPr/>
            <p:nvPr/>
          </p:nvSpPr>
          <p:spPr>
            <a:xfrm>
              <a:off x="-1" y="-1"/>
              <a:ext cx="7266753" cy="7329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13816">
                <a:defRPr sz="2100"/>
              </a:pPr>
            </a:p>
          </p:txBody>
        </p:sp>
        <p:sp>
          <p:nvSpPr>
            <p:cNvPr id="192" name="Reminders:"/>
            <p:cNvSpPr txBox="1"/>
            <p:nvPr/>
          </p:nvSpPr>
          <p:spPr>
            <a:xfrm>
              <a:off x="12699" y="12699"/>
              <a:ext cx="7241353" cy="707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813816">
                <a:defRPr sz="2100"/>
              </a:lvl1pPr>
            </a:lstStyle>
            <a:p>
              <a:pPr/>
              <a:r>
                <a:t>Reminders:</a:t>
              </a:r>
            </a:p>
          </p:txBody>
        </p:sp>
      </p:grpSp>
      <p:grpSp>
        <p:nvGrpSpPr>
          <p:cNvPr id="196" name="Coaches should...…"/>
          <p:cNvGrpSpPr/>
          <p:nvPr/>
        </p:nvGrpSpPr>
        <p:grpSpPr>
          <a:xfrm>
            <a:off x="1526651" y="1712986"/>
            <a:ext cx="2927509" cy="2463403"/>
            <a:chOff x="0" y="0"/>
            <a:chExt cx="2927508" cy="2463401"/>
          </a:xfrm>
        </p:grpSpPr>
        <p:sp>
          <p:nvSpPr>
            <p:cNvPr id="194" name="Rectangle"/>
            <p:cNvSpPr/>
            <p:nvPr/>
          </p:nvSpPr>
          <p:spPr>
            <a:xfrm>
              <a:off x="0" y="0"/>
              <a:ext cx="2927509" cy="2463402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5" name="Coaches should...…"/>
            <p:cNvSpPr txBox="1"/>
            <p:nvPr/>
          </p:nvSpPr>
          <p:spPr>
            <a:xfrm>
              <a:off x="6350" y="6350"/>
              <a:ext cx="2914809" cy="245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should...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Answer student questions.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Provide hints.</a:t>
              </a: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shouldn’t...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Talk to one student for for than a few minutes.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Touch other students keyboards. Ever.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Just tell students exactly what to do.</a:t>
              </a:r>
            </a:p>
          </p:txBody>
        </p:sp>
      </p:grpSp>
      <p:sp>
        <p:nvSpPr>
          <p:cNvPr id="197" name="MP1 requirements:…"/>
          <p:cNvSpPr txBox="1"/>
          <p:nvPr/>
        </p:nvSpPr>
        <p:spPr>
          <a:xfrm>
            <a:off x="4851181" y="1712986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