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Shape 21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1" name="Shape 21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variables and user input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11/18/21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9.4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2" y="2986488"/>
            <a:ext cx="6331503" cy="1241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Nov. 18</a:t>
            </a:r>
            <a:r>
              <a:t>,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Work day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Work day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find your </a:t>
              </a:r>
              <a:r>
                <a:rPr b="1">
                  <a:solidFill>
                    <a:schemeClr val="accent1"/>
                  </a:solidFill>
                </a:rPr>
                <a:t>assigned </a:t>
              </a:r>
              <a:r>
                <a:rPr>
                  <a:solidFill>
                    <a:schemeClr val="accent1"/>
                  </a:solidFill>
                </a:rPr>
                <a:t>seat.  Log in to CodeHS. Begin work!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786495" y="1409914"/>
            <a:ext cx="3850829" cy="324602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Vocabulary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Variable: </a:t>
            </a:r>
            <a:r>
              <a:rPr>
                <a:solidFill>
                  <a:schemeClr val="accent5"/>
                </a:solidFill>
              </a:rPr>
              <a:t>A symbol or container that holds a value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parameters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Pieces of information you can give to functions when you define them.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rPr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t>: </a:t>
            </a:r>
            <a:r>
              <a:rPr>
                <a:solidFill>
                  <a:schemeClr val="accent5"/>
                </a:solidFill>
              </a:rPr>
              <a:t>A way to repeat code in your program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208" name="Weekly goal: Complete up through…"/>
          <p:cNvSpPr txBox="1"/>
          <p:nvPr/>
        </p:nvSpPr>
        <p:spPr>
          <a:xfrm>
            <a:off x="1022849" y="3832535"/>
            <a:ext cx="2818979" cy="4132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Weekly goal:</a:t>
            </a:r>
            <a:r>
              <a:t> Complete up through</a:t>
            </a:r>
          </a:p>
          <a:p>
            <a:pPr>
              <a:defRPr>
                <a:solidFill>
                  <a:schemeClr val="accent4"/>
                </a:solidFill>
              </a:defRPr>
            </a:pPr>
            <a:r>
              <a:t>the end of CodeHS Unit 2!!!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839506" y="1403564"/>
            <a:ext cx="3116646" cy="22475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MP1 requirements below.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236781" indent="-236781" defTabSz="719815">
              <a:lnSpc>
                <a:spcPct val="115000"/>
              </a:lnSpc>
              <a:buSzPct val="100000"/>
              <a:buAutoNum type="alphaUcPeriod" startAt="1"/>
              <a:defRPr b="1" sz="1344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variables and user input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Variables and user input let us make our programs more sophisticated.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While loops!</a:t>
            </a:r>
          </a:p>
        </p:txBody>
      </p:sp>
      <p:pic>
        <p:nvPicPr>
          <p:cNvPr id="21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1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3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6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5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7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