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1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 + w = [2+ 0. -1 + 2] = [2 1]</a:t>
            </a:r>
          </a:p>
          <a:p>
            <a:pPr/>
            <a:r>
              <a:t>v - w = [2 - 0. -1 - 2 ] = [2 -3]</a:t>
            </a:r>
          </a:p>
          <a:p>
            <a:pPr/>
          </a:p>
          <a:p>
            <a:pPr/>
            <a:r>
              <a:t>Draw both vectors on board.</a:t>
            </a:r>
          </a:p>
          <a:p>
            <a:pPr/>
          </a:p>
          <a:p>
            <a:pPr/>
            <a:r>
              <a:t>v+w you can find by starting one vecto where the other one ends.</a:t>
            </a:r>
          </a:p>
          <a:p>
            <a:pPr/>
            <a:r>
              <a:t> </a:t>
            </a:r>
          </a:p>
          <a:p>
            <a:pPr/>
          </a:p>
          <a:p>
            <a:pPr/>
            <a:r>
              <a:t>For v-w do the same thing but flip w around!!!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Scalar ,ultiplication definition.</a:t>
            </a:r>
          </a:p>
          <a:p>
            <a:pPr/>
          </a:p>
          <a:p>
            <a:pPr/>
            <a:r>
              <a:t>Example.</a:t>
            </a:r>
          </a:p>
          <a:p>
            <a:pPr/>
          </a:p>
          <a:p>
            <a:pPr/>
            <a:r>
              <a:t>Show on graph with v and 2v.</a:t>
            </a:r>
          </a:p>
          <a:p>
            <a:pPr/>
          </a:p>
          <a:p>
            <a:pPr/>
            <a:r>
              <a:t>+What do you notice about the vector and it’s scalar multiple? Cruciallly both vectors falls on the same </a:t>
            </a:r>
          </a:p>
          <a:p>
            <a:pPr/>
            <a:r>
              <a:t>Line.</a:t>
            </a:r>
          </a:p>
          <a:p>
            <a:pPr/>
          </a:p>
          <a:p>
            <a:pPr/>
            <a:r>
              <a:t>+what dmyou think happens when you multiply a vector by a negative? It reverses direction!!!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Desmos for activity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represent vector addition and scalar multiplication geometrically?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5/18/22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14.5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13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2357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Suppose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. Calculate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(algebraically). Show all work.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Plot </a:t>
            </a:r>
            <a14:m>
              <m:oMath>
                <m:limUpp>
                  <m:e>
                    <m:r>
                      <a:rPr xmlns:a="http://schemas.openxmlformats.org/drawingml/2006/main" sz="17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75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.  Then do your best to display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+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-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geometrically!</a:t>
            </a:r>
            <a:endParaRPr>
              <a:solidFill>
                <a:srgbClr val="01579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08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09" name="Vector…"/>
          <p:cNvSpPr txBox="1"/>
          <p:nvPr/>
        </p:nvSpPr>
        <p:spPr>
          <a:xfrm>
            <a:off x="5648427" y="1809332"/>
            <a:ext cx="2802535" cy="4005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matrix of just one column</a:t>
            </a:r>
          </a:p>
        </p:txBody>
      </p:sp>
      <p:sp>
        <p:nvSpPr>
          <p:cNvPr id="210" name="Scalar…"/>
          <p:cNvSpPr txBox="1"/>
          <p:nvPr/>
        </p:nvSpPr>
        <p:spPr>
          <a:xfrm>
            <a:off x="5777937" y="2807897"/>
            <a:ext cx="2802535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A regular number (not a vector or a matrix)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7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15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6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18" name="Be sure to……"/>
          <p:cNvSpPr txBox="1"/>
          <p:nvPr/>
        </p:nvSpPr>
        <p:spPr>
          <a:xfrm>
            <a:off x="864178" y="1718685"/>
            <a:ext cx="5181868" cy="17213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On Google Classroom, open </a:t>
            </a:r>
            <a:r>
              <a:rPr b="1"/>
              <a:t>Vector addition &amp; multiplication activity (May 18th)</a:t>
            </a:r>
            <a:r>
              <a:t>.  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Work until 9:43 AM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Be prepared to share out your work!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defRPr sz="1920">
                <a:solidFill>
                  <a:srgbClr val="99999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solidFill>
                  <a:schemeClr val="accent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