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25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2736327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Before you find your seat, read over the info to the right</a:t>
            </a:r>
            <a:endParaRPr>
              <a:solidFill>
                <a:schemeClr val="accent5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 </a:t>
            </a:r>
            <a:r>
              <a:rPr u="sng"/>
              <a:t>assigned</a:t>
            </a:r>
            <a:r>
              <a:t> seat.  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Log in to </a:t>
            </a:r>
            <a:r>
              <a:rPr b="1"/>
              <a:t>CodeHS </a:t>
            </a:r>
            <a:r>
              <a:t>or </a:t>
            </a:r>
            <a:r>
              <a:rPr b="1"/>
              <a:t>Google Classroom</a:t>
            </a:r>
            <a:r>
              <a:t>.  Work for first </a:t>
            </a:r>
            <a:r>
              <a:rPr b="1"/>
              <a:t>4 minutes </a:t>
            </a:r>
            <a:r>
              <a:t>at</a:t>
            </a:r>
            <a:r>
              <a:rPr b="1"/>
              <a:t> </a:t>
            </a:r>
            <a:r>
              <a:t>a volume 0!!</a:t>
            </a:r>
          </a:p>
        </p:txBody>
      </p:sp>
      <p:sp>
        <p:nvSpPr>
          <p:cNvPr id="204" name="MP3 Goal:…"/>
          <p:cNvSpPr txBox="1"/>
          <p:nvPr/>
        </p:nvSpPr>
        <p:spPr>
          <a:xfrm>
            <a:off x="4593726" y="937311"/>
            <a:ext cx="3910486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MP3 Goal:…"/>
          <p:cNvSpPr txBox="1"/>
          <p:nvPr/>
        </p:nvSpPr>
        <p:spPr>
          <a:xfrm>
            <a:off x="4593726" y="1768726"/>
            <a:ext cx="3910486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