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comments/comment2.xml" ContentType="application/vnd.openxmlformats-officedocument.presentationml.comments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comments" Target="comments/comment2.xml"/><Relationship Id="rId14" Type="http://schemas.openxmlformats.org/officeDocument/2006/relationships/slide" Target="slides/slide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24T07:35:20.159" idx="1">
    <p:pos x="4316" y="697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2">
    <p:pos x="4322" y="49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notes.</a:t>
            </a:r>
          </a:p>
          <a:p>
            <a:pPr/>
            <a:r>
              <a:t>The vector space R squared can be drawn as an xy grid.</a:t>
            </a:r>
          </a:p>
          <a:p>
            <a:pPr/>
          </a:p>
          <a:p>
            <a:pPr/>
            <a:r>
              <a:t>Any two vectors in a vector space can be added, the third vector will be in the same vector space. Any vector ,multiplied by a scalar will be in the same vector space.</a:t>
            </a:r>
          </a:p>
          <a:p>
            <a:pPr/>
          </a:p>
          <a:p>
            <a:pPr/>
            <a:r>
              <a:t>Eg if (2,4) and 3 4 are in required than obviously 5 8 are in r squared as well.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find the column space for a matrix?</a:t>
            </a:r>
            <a:endParaRPr b="0"/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5/26/22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26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60855" y="884995"/>
            <a:ext cx="3667456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Grab handout.  Find seat.  Take out the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Answer the two questions below in your notebook: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Describe the graph to the right. Be as detailed as possible.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is a linear combination and how is it related to the diagram?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2335" y="1727858"/>
            <a:ext cx="2122536" cy="1591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07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08" name="Scalar multiple of vector (Review)…"/>
          <p:cNvSpPr txBox="1"/>
          <p:nvPr/>
        </p:nvSpPr>
        <p:spPr>
          <a:xfrm>
            <a:off x="5337763" y="1158028"/>
            <a:ext cx="2802536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Scalar multiple of vector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product of multiplying a vector by a scalar</a:t>
            </a:r>
          </a:p>
        </p:txBody>
      </p:sp>
      <p:sp>
        <p:nvSpPr>
          <p:cNvPr id="209" name="Linear combination (Review)…"/>
          <p:cNvSpPr txBox="1"/>
          <p:nvPr/>
        </p:nvSpPr>
        <p:spPr>
          <a:xfrm>
            <a:off x="5337763" y="1919808"/>
            <a:ext cx="2802536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Linear combination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Sum of the scalar multiples of two vectors</a:t>
            </a:r>
          </a:p>
        </p:txBody>
      </p:sp>
      <p:sp>
        <p:nvSpPr>
          <p:cNvPr id="210" name="Vector space…"/>
          <p:cNvSpPr txBox="1"/>
          <p:nvPr/>
        </p:nvSpPr>
        <p:spPr>
          <a:xfrm>
            <a:off x="5337763" y="2681587"/>
            <a:ext cx="2802536" cy="64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Vector space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vectors with two components</a:t>
            </a:r>
          </a:p>
        </p:txBody>
      </p:sp>
      <p:sp>
        <p:nvSpPr>
          <p:cNvPr id="211" name="Column space of a matrix M…"/>
          <p:cNvSpPr txBox="1"/>
          <p:nvPr/>
        </p:nvSpPr>
        <p:spPr>
          <a:xfrm>
            <a:off x="5337763" y="3486646"/>
            <a:ext cx="2802536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  <p:bldP build="whole" bldLvl="1" animBg="1" rev="0" advAuto="0" spid="210" grpId="4"/>
      <p:bldP build="whole" bldLvl="1" animBg="1" rev="0" advAuto="0" spid="208" grpId="2"/>
      <p:bldP build="whole" bldLvl="1" animBg="1" rev="0" advAuto="0" spid="211" grpId="5"/>
      <p:bldP build="whole" bldLvl="1" animBg="1" rev="0" advAuto="0" spid="20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19" name="Draw   and  , find   and   and represent on an xy grid.…"/>
          <p:cNvSpPr txBox="1"/>
          <p:nvPr/>
        </p:nvSpPr>
        <p:spPr>
          <a:xfrm>
            <a:off x="864178" y="1718685"/>
            <a:ext cx="5181868" cy="22448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Draw 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t>and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eqArr>
                  </m:e>
                </m:d>
              </m:oMath>
            </a14:m>
            <a:r>
              <a:t>, find </a:t>
            </a:r>
            <a14:m>
              <m:oMath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t> and represent on an </a:t>
            </a:r>
            <a:r>
              <a:rPr i="1"/>
              <a:t>xy</a:t>
            </a:r>
            <a:r>
              <a:t> grid.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If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t>and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eqArr>
                  </m:e>
                </m:d>
              </m:oMath>
            </a14:m>
            <a:r>
              <a:t>, what is </a:t>
            </a:r>
            <a14:m>
              <m:oMath>
                <m:limUpp>
                  <m:e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m:rPr>
                    <m:nor/>
                  </m:rPr>
                  <a:rPr xmlns:a="http://schemas.openxmlformats.org/drawingml/2006/main" sz="15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and</m:t>
                </m:r>
                <m:limUpp>
                  <m:e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t>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On  an </a:t>
            </a:r>
            <a:r>
              <a:rPr i="1"/>
              <a:t>xy </a:t>
            </a:r>
            <a:r>
              <a:t>grid, draw all nine linear combinations for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d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t>, where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0,1,2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0,1,2</m:t>
                </m:r>
              </m:oMath>
            </a14:m>
            <a:r>
              <a:t>.</a:t>
            </a:r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