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5/18/22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15.2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17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New log in procedures…"/>
          <p:cNvSpPr txBox="1"/>
          <p:nvPr/>
        </p:nvSpPr>
        <p:spPr>
          <a:xfrm>
            <a:off x="4714637" y="853392"/>
            <a:ext cx="3910486" cy="2123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New log in procedures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 The computers in this room have been updated. You can no longer log in with your old Lehman credentials. 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You </a:t>
            </a:r>
            <a:r>
              <a:rPr b="1"/>
              <a:t>can </a:t>
            </a:r>
            <a:r>
              <a:t>log in with your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@nycstudents.net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credientials. This is what some of you use to log in to Minecraft.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If you don’t know this yet, you can use the generic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Student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account, which doesn’t require a password!</a:t>
            </a:r>
          </a:p>
        </p:txBody>
      </p:sp>
      <p:sp>
        <p:nvSpPr>
          <p:cNvPr id="205" name="Do now…"/>
          <p:cNvSpPr txBox="1"/>
          <p:nvPr/>
        </p:nvSpPr>
        <p:spPr>
          <a:xfrm>
            <a:off x="1278923" y="1555801"/>
            <a:ext cx="2736327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Before you find your seat, read over the info to the right</a:t>
            </a:r>
            <a:endParaRPr>
              <a:solidFill>
                <a:schemeClr val="accent5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Find you </a:t>
            </a:r>
            <a:r>
              <a:rPr u="sng"/>
              <a:t>assigned</a:t>
            </a:r>
            <a:r>
              <a:t> seat.  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Log in to </a:t>
            </a:r>
            <a:r>
              <a:rPr b="1"/>
              <a:t>Google Classroom</a:t>
            </a:r>
            <a:r>
              <a:t>.  Work on google form </a:t>
            </a:r>
            <a:r>
              <a:rPr b="1"/>
              <a:t>Python Word game: Getting to Know Part 2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Work for first </a:t>
            </a:r>
            <a:r>
              <a:rPr b="1"/>
              <a:t>4 minutes </a:t>
            </a:r>
            <a:r>
              <a:t>at</a:t>
            </a:r>
            <a:r>
              <a:rPr b="1"/>
              <a:t> </a:t>
            </a:r>
            <a:r>
              <a:t>a volume 0!!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0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8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9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1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Python Word game: Getting to Know Part 2</a:t>
            </a:r>
            <a:endParaRPr>
              <a:solidFill>
                <a:srgbClr val="FF2600"/>
              </a:solidFill>
            </a:endParaRP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Activity (if you haven’t already done so)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MP3 Goal:…"/>
          <p:cNvSpPr txBox="1"/>
          <p:nvPr/>
        </p:nvSpPr>
        <p:spPr>
          <a:xfrm>
            <a:off x="4593726" y="1768726"/>
            <a:ext cx="3910486" cy="22400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Python Word game: Getting to Know Part 2.  </a:t>
            </a:r>
            <a:r>
              <a:t>(Google Classroom)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and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