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43" name="Dr. O’Brien 10/20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10/20/21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5.3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20,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quarter" idx="1"/>
          </p:nvPr>
        </p:nvSpPr>
        <p:spPr>
          <a:xfrm>
            <a:off x="716902" y="1616314"/>
            <a:ext cx="3050354" cy="3002401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Read through the MP1 requirements to the right.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Begin work! Raise your hand quietly if you have any questions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7302727" cy="105908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Work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53" name="MP1 requirements:…"/>
          <p:cNvSpPr txBox="1"/>
          <p:nvPr/>
        </p:nvSpPr>
        <p:spPr>
          <a:xfrm>
            <a:off x="4625723" y="1915241"/>
            <a:ext cx="3551640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91;p15"/>
          <p:cNvSpPr txBox="1"/>
          <p:nvPr>
            <p:ph type="title"/>
          </p:nvPr>
        </p:nvSpPr>
        <p:spPr>
          <a:xfrm>
            <a:off x="2165874" y="575950"/>
            <a:ext cx="6321602" cy="635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Fall 2021 art project (per. 3)</a:t>
            </a:r>
          </a:p>
        </p:txBody>
      </p:sp>
      <p:sp>
        <p:nvSpPr>
          <p:cNvPr id="158" name="Google Shape;92;p15"/>
          <p:cNvSpPr txBox="1"/>
          <p:nvPr>
            <p:ph type="body" idx="1"/>
          </p:nvPr>
        </p:nvSpPr>
        <p:spPr>
          <a:xfrm>
            <a:off x="1284699" y="1222179"/>
            <a:ext cx="6321602" cy="3002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The following students should remain at the front. Everyone else go to workstation and start working on CodeHS:</a:t>
            </a:r>
          </a:p>
          <a:p>
            <a:pPr marL="0" indent="0">
              <a:buSzTx/>
              <a:buNone/>
            </a:pPr>
            <a:r>
              <a:t>N/a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91;p15"/>
          <p:cNvSpPr txBox="1"/>
          <p:nvPr>
            <p:ph type="title"/>
          </p:nvPr>
        </p:nvSpPr>
        <p:spPr>
          <a:xfrm>
            <a:off x="2165874" y="575950"/>
            <a:ext cx="6321602" cy="635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Fall 2021 art project (per. 6)</a:t>
            </a:r>
          </a:p>
        </p:txBody>
      </p:sp>
      <p:sp>
        <p:nvSpPr>
          <p:cNvPr id="161" name="Google Shape;92;p15"/>
          <p:cNvSpPr txBox="1"/>
          <p:nvPr>
            <p:ph type="body" idx="1"/>
          </p:nvPr>
        </p:nvSpPr>
        <p:spPr>
          <a:xfrm>
            <a:off x="1284699" y="1222179"/>
            <a:ext cx="6321602" cy="3002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The following students should remain at the front. Everyone else go to workstation and start working on CodeHS:</a:t>
            </a:r>
          </a:p>
          <a:p>
            <a:pPr marL="0" indent="0">
              <a:buSzTx/>
              <a:buNone/>
            </a:pPr>
            <a:r>
              <a:t>Nasir</a:t>
            </a:r>
          </a:p>
          <a:p>
            <a:pPr marL="0" indent="0">
              <a:buSzTx/>
              <a:buNone/>
            </a:pPr>
            <a:r>
              <a:t>Dhiya</a:t>
            </a: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91;p15"/>
          <p:cNvSpPr txBox="1"/>
          <p:nvPr>
            <p:ph type="title"/>
          </p:nvPr>
        </p:nvSpPr>
        <p:spPr>
          <a:xfrm>
            <a:off x="2165874" y="575950"/>
            <a:ext cx="6321602" cy="635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Fall 2021 art project (per. 9)</a:t>
            </a:r>
          </a:p>
        </p:txBody>
      </p:sp>
      <p:sp>
        <p:nvSpPr>
          <p:cNvPr id="164" name="Google Shape;92;p15"/>
          <p:cNvSpPr txBox="1"/>
          <p:nvPr>
            <p:ph type="body" idx="1"/>
          </p:nvPr>
        </p:nvSpPr>
        <p:spPr>
          <a:xfrm>
            <a:off x="1284699" y="1222179"/>
            <a:ext cx="6321602" cy="3002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The following students should remain at the front. Everyone else go to workstation and start working on CodeHS:</a:t>
            </a:r>
          </a:p>
          <a:p>
            <a:pPr marL="0" indent="0">
              <a:buSzTx/>
              <a:buNone/>
            </a:pPr>
            <a:r>
              <a:t>Ashley</a:t>
            </a:r>
          </a:p>
          <a:p>
            <a:pPr marL="0" indent="0">
              <a:buSzTx/>
              <a:buNone/>
            </a:pPr>
            <a:r>
              <a:t>Kingsling</a:t>
            </a:r>
          </a:p>
          <a:p>
            <a:pPr marL="0" indent="0">
              <a:buSzTx/>
              <a:buNone/>
            </a:pPr>
            <a:r>
              <a:t>Donovan</a:t>
            </a:r>
          </a:p>
          <a:p>
            <a:pPr marL="0" indent="0">
              <a:buSzTx/>
              <a:buNone/>
            </a:pPr>
            <a:r>
              <a:t>Joshua R.</a:t>
            </a:r>
          </a:p>
          <a:p>
            <a:pPr marL="0" indent="0">
              <a:buSzTx/>
              <a:buNone/>
            </a:pPr>
            <a:r>
              <a:t>Andy 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67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68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73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74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83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186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