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Answers will vary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623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10/27/21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6.4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28,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half" idx="1"/>
          </p:nvPr>
        </p:nvSpPr>
        <p:spPr>
          <a:xfrm>
            <a:off x="716901" y="1616314"/>
            <a:ext cx="3620799" cy="3069989"/>
          </a:xfrm>
          <a:prstGeom prst="rect">
            <a:avLst/>
          </a:prstGeom>
        </p:spPr>
        <p:txBody>
          <a:bodyPr/>
          <a:lstStyle/>
          <a:p>
            <a:pPr marL="291765" indent="-291765" defTabSz="886968">
              <a:buClrTx/>
              <a:buSzPct val="100000"/>
              <a:buFontTx/>
              <a:buAutoNum type="alphaUcPeriod" startAt="1"/>
              <a:defRPr b="1" sz="1746"/>
            </a:pPr>
            <a:r>
              <a:t>Copy the vocab item to the right to your </a:t>
            </a:r>
            <a:r>
              <a:rPr i="1"/>
              <a:t>Python Glossary</a:t>
            </a:r>
            <a:r>
              <a:t>.</a:t>
            </a:r>
          </a:p>
          <a:p>
            <a:pPr marL="291765" indent="-291765" defTabSz="886968">
              <a:buClrTx/>
              <a:buSzPct val="100000"/>
              <a:buFontTx/>
              <a:buAutoNum type="alphaUcPeriod" startAt="1"/>
              <a:defRPr b="1" sz="1746"/>
            </a:pPr>
            <a:r>
              <a:t>Think of a shape, item, or graphic that is made up on solely circles and rectangles. How could you give Tracy instructions on how to draw this on the canvas?</a:t>
            </a:r>
          </a:p>
        </p:txBody>
      </p:sp>
      <p:sp>
        <p:nvSpPr>
          <p:cNvPr id="160" name="Google Shape;118;p19"/>
          <p:cNvSpPr txBox="1"/>
          <p:nvPr/>
        </p:nvSpPr>
        <p:spPr>
          <a:xfrm>
            <a:off x="2069849" y="526863"/>
            <a:ext cx="6104694" cy="100106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795527">
              <a:defRPr sz="2000"/>
            </a:pPr>
            <a:r>
              <a:t>Do now</a:t>
            </a:r>
          </a:p>
          <a:p>
            <a:pPr defTabSz="795527">
              <a:defRPr sz="1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</a:t>
            </a:r>
            <a:r>
              <a:rPr b="1">
                <a:solidFill>
                  <a:schemeClr val="accent1"/>
                </a:solidFill>
              </a:rPr>
              <a:t>do now</a:t>
            </a:r>
            <a:r>
              <a:rPr>
                <a:solidFill>
                  <a:schemeClr val="accent1"/>
                </a:solidFill>
              </a:rPr>
              <a:t> questions below. Show all work or answer each question with a complete sentence.</a:t>
            </a:r>
          </a:p>
        </p:txBody>
      </p:sp>
      <p:sp>
        <p:nvSpPr>
          <p:cNvPr id="161" name="MP1 requirements:…"/>
          <p:cNvSpPr txBox="1"/>
          <p:nvPr/>
        </p:nvSpPr>
        <p:spPr>
          <a:xfrm>
            <a:off x="4842251" y="1900510"/>
            <a:ext cx="3850830" cy="13514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color(“red”): </a:t>
            </a:r>
            <a:r>
              <a:rPr>
                <a:solidFill>
                  <a:schemeClr val="accent5"/>
                </a:solidFill>
              </a:rPr>
              <a:t>Command to change Tracy’s color.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5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6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0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69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1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Read through the MP1 requirements below.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Make sure your Python glossary is updated.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Begin work! Raise your hand quietly if you have any questions</a:t>
            </a:r>
          </a:p>
        </p:txBody>
      </p:sp>
      <p:grpSp>
        <p:nvGrpSpPr>
          <p:cNvPr id="17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77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79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0" name="MP1 requirements:…"/>
          <p:cNvSpPr txBox="1"/>
          <p:nvPr/>
        </p:nvSpPr>
        <p:spPr>
          <a:xfrm>
            <a:off x="4795787" y="1565973"/>
            <a:ext cx="3850830" cy="10720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85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86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191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5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5546844" y="1726394"/>
            <a:ext cx="3232806" cy="2306320"/>
            <a:chOff x="0" y="0"/>
            <a:chExt cx="3232805" cy="2306319"/>
          </a:xfrm>
        </p:grpSpPr>
        <p:pic>
          <p:nvPicPr>
            <p:cNvPr id="192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5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0;p18"/>
          <p:cNvSpPr txBox="1"/>
          <p:nvPr>
            <p:ph type="body" idx="1"/>
          </p:nvPr>
        </p:nvSpPr>
        <p:spPr>
          <a:xfrm>
            <a:off x="1630021" y="1343648"/>
            <a:ext cx="7101693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01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16;p19"/>
          <p:cNvSpPr txBox="1"/>
          <p:nvPr>
            <p:ph type="title"/>
          </p:nvPr>
        </p:nvSpPr>
        <p:spPr>
          <a:xfrm>
            <a:off x="2034926" y="409924"/>
            <a:ext cx="6696776" cy="1149740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204" name="Google Shape;117;p19"/>
          <p:cNvSpPr txBox="1"/>
          <p:nvPr/>
        </p:nvSpPr>
        <p:spPr>
          <a:xfrm>
            <a:off x="323298" y="1729975"/>
            <a:ext cx="3681304" cy="1417924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