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because teh variables equal signs, and so on don’t really matter when we’re doing gaussian elimination.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quiz corrections/Gauss-Jordan elimination practice </a:t>
            </a:r>
          </a:p>
        </p:txBody>
      </p:sp>
      <p:sp>
        <p:nvSpPr>
          <p:cNvPr id="45" name="Dr. O’Brien  2/28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2/28/22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4.1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28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oday’s activity"/>
          <p:cNvSpPr txBox="1"/>
          <p:nvPr/>
        </p:nvSpPr>
        <p:spPr>
          <a:xfrm>
            <a:off x="2416655" y="60050"/>
            <a:ext cx="3203497" cy="368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Today’s activity </a:t>
            </a:r>
          </a:p>
        </p:txBody>
      </p:sp>
      <p:sp>
        <p:nvSpPr>
          <p:cNvPr id="189" name="Be sure to: do the work below in your saved copy of thenAlice’s restaurant Pyret file:…"/>
          <p:cNvSpPr txBox="1"/>
          <p:nvPr/>
        </p:nvSpPr>
        <p:spPr>
          <a:xfrm>
            <a:off x="1843360" y="492601"/>
            <a:ext cx="6269918" cy="7366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Get out your notebook/binder. Read through the Be Sure Tos for today’s activity.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  <p:sp>
        <p:nvSpPr>
          <p:cNvPr id="190" name="Be sure to……"/>
          <p:cNvSpPr txBox="1"/>
          <p:nvPr/>
        </p:nvSpPr>
        <p:spPr>
          <a:xfrm>
            <a:off x="1294588" y="1230412"/>
            <a:ext cx="7011861" cy="325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200"/>
              </a:spcBef>
              <a:defRPr sz="13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Be sure to…</a:t>
            </a:r>
          </a:p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 Pick up your graded quiz.</a:t>
            </a:r>
          </a:p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On a sheet of loose leaf paper. For each multiple choice question you got wrong…</a:t>
            </a:r>
          </a:p>
          <a:p>
            <a:pPr lvl="2" marL="1487236" indent="-217236" defTabSz="457200">
              <a:spcBef>
                <a:spcPts val="1200"/>
              </a:spcBef>
              <a:buSzPct val="100000"/>
              <a:buAutoNum type="alphaLcPeriod" startAt="1"/>
              <a:defRPr sz="1300">
                <a:solidFill>
                  <a:schemeClr val="accent5">
                    <a:lumOff val="-9843"/>
                  </a:schemeClr>
                </a:solidFill>
              </a:defRPr>
            </a:pPr>
            <a:r>
              <a:t>Write down the question number.</a:t>
            </a:r>
          </a:p>
          <a:p>
            <a:pPr lvl="2" marL="1487236" indent="-217236" defTabSz="457200">
              <a:spcBef>
                <a:spcPts val="1200"/>
              </a:spcBef>
              <a:buSzPct val="100000"/>
              <a:buAutoNum type="alphaLcPeriod" startAt="1"/>
              <a:defRPr sz="1300">
                <a:solidFill>
                  <a:schemeClr val="accent5">
                    <a:lumOff val="-9843"/>
                  </a:schemeClr>
                </a:solidFill>
              </a:defRPr>
            </a:pPr>
            <a:r>
              <a:t>Compare your answer to the answer key (on Google Classroom).</a:t>
            </a:r>
          </a:p>
          <a:p>
            <a:pPr lvl="2" marL="1487236" indent="-217236" defTabSz="457200">
              <a:spcBef>
                <a:spcPts val="1200"/>
              </a:spcBef>
              <a:buSzPct val="100000"/>
              <a:buAutoNum type="alphaLcPeriod" startAt="1"/>
              <a:defRPr sz="1300">
                <a:solidFill>
                  <a:schemeClr val="accent5">
                    <a:lumOff val="-9843"/>
                  </a:schemeClr>
                </a:solidFill>
              </a:defRPr>
            </a:pPr>
            <a:r>
              <a:t>Explain why the correct answer is the correct one in a complete sentence.</a:t>
            </a:r>
          </a:p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For the free response problem:</a:t>
            </a:r>
          </a:p>
          <a:p>
            <a:pPr lvl="2" marL="1487236" indent="-217236" defTabSz="457200">
              <a:spcBef>
                <a:spcPts val="1200"/>
              </a:spcBef>
              <a:buSzPct val="100000"/>
              <a:buAutoNum type="alphaLcPeriod" startAt="1"/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 </a:t>
            </a:r>
            <a:r>
              <a:rPr>
                <a:solidFill>
                  <a:schemeClr val="accent5"/>
                </a:solidFill>
              </a:rPr>
              <a:t>describe each mistake you made in a complete sentence.</a:t>
            </a:r>
            <a:endParaRPr>
              <a:solidFill>
                <a:schemeClr val="accent5"/>
              </a:solidFill>
            </a:endParaRPr>
          </a:p>
          <a:p>
            <a:pPr lvl="2" marL="1487236" indent="-217236" defTabSz="457200">
              <a:spcBef>
                <a:spcPts val="1200"/>
              </a:spcBef>
              <a:buSzPct val="100000"/>
              <a:buAutoNum type="alphaLcPeriod" startAt="1"/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Compare the two ways of finding the values for the variables (Gauss-Jordan and back substitution).  Which do you prefer? Why?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195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0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19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199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