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MP3 Goal:…"/>
          <p:cNvSpPr txBox="1"/>
          <p:nvPr/>
        </p:nvSpPr>
        <p:spPr>
          <a:xfrm>
            <a:off x="4390526" y="19465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your </a:t>
            </a:r>
            <a:r>
              <a:rPr u="sng"/>
              <a:t>assigned</a:t>
            </a:r>
            <a:r>
              <a:t> seat.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over MP2 goals.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 at a </a:t>
            </a:r>
            <a:r>
              <a:rPr b="1"/>
              <a:t>volume 0 for five minutes on CodeHS.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93726" y="17687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