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comments" Target="comments/comment1.xml"/><Relationship Id="rId15" Type="http://schemas.openxmlformats.org/officeDocument/2006/relationships/slide" Target="slides/slide7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1">
    <p:pos x="4322" y="495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3. You’d have to find the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represent and compute vectors algebraically and graphically?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5/17/22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15.2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17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332880" y="639853"/>
            <a:ext cx="3395590" cy="359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Grab xy-grid handout.  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Examine the image to the right, then answer the questions below (in complete sentences of couse!!):</a:t>
            </a:r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What do you notice about the image (write down at least 3 things)</a:t>
            </a:r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What questions do you have?</a:t>
            </a:r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lphaL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What, if anything, do you think this has to do with linear algebra! Make your best guess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02250" y="957808"/>
            <a:ext cx="3227884" cy="32278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represent and compute vectors algebraically and graphically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This will actually be really useful to solving the least squares problem, believe it or not.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Applying vectors to solving the least squares problem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12" name="Be sure to…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Copy the vocab item to the right.</a:t>
            </a:r>
          </a:p>
          <a:p>
            <a:pPr/>
            <a:r>
              <a:t>Follow along with work on board.</a:t>
            </a:r>
          </a:p>
        </p:txBody>
      </p:sp>
      <p:sp>
        <p:nvSpPr>
          <p:cNvPr id="213" name="Vector…"/>
          <p:cNvSpPr txBox="1"/>
          <p:nvPr/>
        </p:nvSpPr>
        <p:spPr>
          <a:xfrm>
            <a:off x="5648427" y="1809332"/>
            <a:ext cx="2802535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Vector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A matrix of just one column</a:t>
            </a:r>
          </a:p>
        </p:txBody>
      </p:sp>
      <p:sp>
        <p:nvSpPr>
          <p:cNvPr id="214" name="Scalar…"/>
          <p:cNvSpPr txBox="1"/>
          <p:nvPr/>
        </p:nvSpPr>
        <p:spPr>
          <a:xfrm>
            <a:off x="5777937" y="2807897"/>
            <a:ext cx="2802535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Scalar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A regular number (not a vector or a matrix)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17" name="Be sure to…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Copy the vocab item to the right.</a:t>
            </a:r>
          </a:p>
          <a:p>
            <a:pPr/>
            <a:r>
              <a:t>Follow along with work on board.</a:t>
            </a:r>
          </a:p>
        </p:txBody>
      </p:sp>
      <p:sp>
        <p:nvSpPr>
          <p:cNvPr id="218" name="Vector…"/>
          <p:cNvSpPr txBox="1"/>
          <p:nvPr/>
        </p:nvSpPr>
        <p:spPr>
          <a:xfrm>
            <a:off x="5648427" y="1809332"/>
            <a:ext cx="2802535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Vector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A matrix of just one column</a:t>
            </a:r>
          </a:p>
        </p:txBody>
      </p:sp>
      <p:sp>
        <p:nvSpPr>
          <p:cNvPr id="219" name="Scalar…"/>
          <p:cNvSpPr txBox="1"/>
          <p:nvPr/>
        </p:nvSpPr>
        <p:spPr>
          <a:xfrm>
            <a:off x="5777937" y="2807897"/>
            <a:ext cx="2802535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Scalar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A regular number (not a vector or a matrix)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25" name="Draw   and  , find   and   and represent on an xy grid.…"/>
          <p:cNvSpPr txBox="1"/>
          <p:nvPr/>
        </p:nvSpPr>
        <p:spPr>
          <a:xfrm>
            <a:off x="864178" y="1718685"/>
            <a:ext cx="5181868" cy="22448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Draw 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t>and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eqArr>
                  </m:e>
                </m:d>
              </m:oMath>
            </a14:m>
            <a:r>
              <a:t>, find </a:t>
            </a:r>
            <a14:m>
              <m:oMath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t> and represent on an </a:t>
            </a:r>
            <a:r>
              <a:rPr i="1"/>
              <a:t>xy</a:t>
            </a:r>
            <a:r>
              <a:t> grid.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If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t>and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eqArr>
                  </m:e>
                </m:d>
              </m:oMath>
            </a14:m>
            <a:r>
              <a:t>, what is </a:t>
            </a:r>
            <a14:m>
              <m:oMath>
                <m:limUpp>
                  <m:e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m:rPr>
                    <m:nor/>
                  </m:rPr>
                  <a:rPr xmlns:a="http://schemas.openxmlformats.org/drawingml/2006/main" sz="15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and</m:t>
                </m:r>
                <m:limUpp>
                  <m:e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t>?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On  an </a:t>
            </a:r>
            <a:r>
              <a:rPr i="1"/>
              <a:t>xy </a:t>
            </a:r>
            <a:r>
              <a:t>grid, draw all nine linear combinations for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c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d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t>, where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0,1,2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0,1,2</m:t>
                </m:r>
              </m:oMath>
            </a14:m>
            <a:r>
              <a:t>.</a:t>
            </a:r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