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knowledge of control structures and data types to make a word game?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5/17/22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14.1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9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  <p:sp>
        <p:nvSpPr>
          <p:cNvPr id="204" name="New log in procedures…"/>
          <p:cNvSpPr txBox="1"/>
          <p:nvPr/>
        </p:nvSpPr>
        <p:spPr>
          <a:xfrm>
            <a:off x="4714637" y="853392"/>
            <a:ext cx="3910486" cy="34290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New log in procedures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 The computers in this room have been updated. You can no longer log in with your old Lehman credentials. 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You </a:t>
            </a:r>
            <a:r>
              <a:rPr b="1"/>
              <a:t>can </a:t>
            </a:r>
            <a:r>
              <a:t>log in with your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@nycstudents.net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credientials. This is what some of you use to log in to Minecraft.</a:t>
            </a:r>
            <a:endParaRPr>
              <a:latin typeface="+mn-lt"/>
              <a:ea typeface="+mn-ea"/>
              <a:cs typeface="+mn-cs"/>
              <a:sym typeface="Helvetica"/>
            </a:endParaRP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If you don’t know this yet, you can use the generic </a:t>
            </a:r>
            <a:r>
              <a:rPr b="1">
                <a:latin typeface="+mn-lt"/>
                <a:ea typeface="+mn-ea"/>
                <a:cs typeface="+mn-cs"/>
                <a:sym typeface="Helvetica"/>
              </a:rPr>
              <a:t>Student 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account, which doesn’t require a password!</a:t>
            </a:r>
          </a:p>
        </p:txBody>
      </p:sp>
      <p:sp>
        <p:nvSpPr>
          <p:cNvPr id="205" name="Do now…"/>
          <p:cNvSpPr txBox="1"/>
          <p:nvPr/>
        </p:nvSpPr>
        <p:spPr>
          <a:xfrm>
            <a:off x="1278923" y="1555801"/>
            <a:ext cx="2736327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Find a seat in front.  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Read over the info to the right. Write down any questions you have.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0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8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9" name="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</a:t>
              </a:r>
            </a:p>
          </p:txBody>
        </p:sp>
      </p:grpSp>
      <p:sp>
        <p:nvSpPr>
          <p:cNvPr id="211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2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assigned seat  </a:t>
            </a:r>
          </a:p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Go to Google Classroom. Complete  </a:t>
            </a:r>
            <a:r>
              <a:rPr>
                <a:solidFill>
                  <a:srgbClr val="FF2600"/>
                </a:solidFill>
              </a:rPr>
              <a:t>Introduction to Python Word Game</a:t>
            </a:r>
            <a:r>
              <a:t> Activity (if you haven’t already done so)</a:t>
            </a:r>
          </a:p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remaining MP3 goals</a:t>
            </a:r>
          </a:p>
        </p:txBody>
      </p:sp>
      <p:sp>
        <p:nvSpPr>
          <p:cNvPr id="213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4" name="MP3 Goal:…"/>
          <p:cNvSpPr txBox="1"/>
          <p:nvPr/>
        </p:nvSpPr>
        <p:spPr>
          <a:xfrm>
            <a:off x="4593726" y="1768726"/>
            <a:ext cx="3910486" cy="22400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Introduction to Python Word Game Activity </a:t>
            </a:r>
            <a:r>
              <a:t>(Google Classroom)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and 2(CodeHS)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9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2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0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1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6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8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