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538594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A.</a:t>
            </a:r>
          </a:p>
          <a:p>
            <a:pPr marL="538594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B. radius. it’s used inside of the circle commmand. it’s updated with each iteration of a for loop to grow by 30.</a:t>
            </a:r>
          </a:p>
          <a:p>
            <a:pPr marL="538594" indent="-379845">
              <a:buClr>
                <a:srgbClr val="000000"/>
              </a:buClr>
              <a:buSzPts val="1400"/>
              <a:buFont typeface="Arial"/>
              <a:buChar char="●"/>
            </a:pPr>
            <a:r>
              <a:t>C. will mae a bulls eye shape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-it will make a square with a length of 50.</a:t>
            </a:r>
          </a:p>
          <a:p>
            <a:pPr/>
          </a:p>
          <a:p>
            <a:pPr/>
            <a:r>
              <a:t>-length = int(input(“how big should the square be?”)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1" name="Shape 23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variables and user input to customize our programs?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7.3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Nov. 3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82;p14"/>
          <p:cNvSpPr txBox="1"/>
          <p:nvPr>
            <p:ph type="body" idx="1"/>
          </p:nvPr>
        </p:nvSpPr>
        <p:spPr>
          <a:xfrm>
            <a:off x="744778" y="1455855"/>
            <a:ext cx="7654444" cy="3069989"/>
          </a:xfrm>
          <a:prstGeom prst="rect">
            <a:avLst/>
          </a:prstGeom>
        </p:spPr>
        <p:txBody>
          <a:bodyPr/>
          <a:lstStyle/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Copy the vocab item below to your </a:t>
            </a:r>
            <a:r>
              <a:rPr i="1"/>
              <a:t>Python Glossary</a:t>
            </a:r>
            <a:r>
              <a:t>.</a:t>
            </a:r>
          </a:p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What are some examples of a computer asking you for information?</a:t>
            </a:r>
          </a:p>
          <a:p>
            <a:pPr marL="300789" indent="-300789">
              <a:buClrTx/>
              <a:buSzPct val="100000"/>
              <a:buFontTx/>
              <a:buAutoNum type="alphaUcPeriod" startAt="1"/>
              <a:defRPr b="1"/>
            </a:pPr>
            <a:r>
              <a:t> </a:t>
            </a:r>
            <a:r>
              <a:t>Thinking about interactive programs or applications like Snapchat or TikTok, what sort of data can the user enter? What do these apps do with the data?</a:t>
            </a: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1298556" y="488396"/>
            <a:ext cx="5572329" cy="913763"/>
            <a:chOff x="0" y="0"/>
            <a:chExt cx="5572328" cy="913762"/>
          </a:xfrm>
        </p:grpSpPr>
        <p:sp>
          <p:nvSpPr>
            <p:cNvPr id="204" name="Rectangle"/>
            <p:cNvSpPr/>
            <p:nvPr/>
          </p:nvSpPr>
          <p:spPr>
            <a:xfrm>
              <a:off x="-1" y="0"/>
              <a:ext cx="5572330" cy="91376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Do now…"/>
            <p:cNvSpPr txBox="1"/>
            <p:nvPr/>
          </p:nvSpPr>
          <p:spPr>
            <a:xfrm>
              <a:off x="11592" y="11592"/>
              <a:ext cx="5549144" cy="8905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755750">
                <a:defRPr sz="1900"/>
              </a:pPr>
              <a:r>
                <a:t>Do now</a:t>
              </a:r>
            </a:p>
            <a:p>
              <a:pPr defTabSz="755750">
                <a:defRPr sz="114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seat near the board. Get out your </a:t>
              </a:r>
              <a:r>
                <a:rPr b="1">
                  <a:solidFill>
                    <a:schemeClr val="accent1"/>
                  </a:solidFill>
                </a:rPr>
                <a:t>binder </a:t>
              </a:r>
              <a:r>
                <a:rPr>
                  <a:solidFill>
                    <a:schemeClr val="accent1"/>
                  </a:solidFill>
                </a:rPr>
                <a:t>and answer the </a:t>
              </a:r>
              <a:r>
                <a:rPr b="1">
                  <a:solidFill>
                    <a:schemeClr val="accent1"/>
                  </a:solidFill>
                </a:rPr>
                <a:t>do now</a:t>
              </a:r>
              <a:r>
                <a:rPr>
                  <a:solidFill>
                    <a:schemeClr val="accent1"/>
                  </a:solidFill>
                </a:rPr>
                <a:t> questions below. Show all work or answer each question with a complete sentence.</a:t>
              </a:r>
            </a:p>
          </p:txBody>
        </p:sp>
      </p:grpSp>
      <p:sp>
        <p:nvSpPr>
          <p:cNvPr id="207" name="MP1 requirements:…"/>
          <p:cNvSpPr txBox="1"/>
          <p:nvPr/>
        </p:nvSpPr>
        <p:spPr>
          <a:xfrm>
            <a:off x="1682738" y="3569447"/>
            <a:ext cx="6601429" cy="109222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Vocabulary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input()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A function that prints a prompt and retrieves text from the use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variables and user input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Variables and user input let us make our programs more sophisticated.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While loops!</a:t>
            </a:r>
          </a:p>
        </p:txBody>
      </p:sp>
      <p:pic>
        <p:nvPicPr>
          <p:cNvPr id="21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What will this program do if you run?…"/>
          <p:cNvSpPr txBox="1"/>
          <p:nvPr>
            <p:ph type="body" sz="half" idx="1"/>
          </p:nvPr>
        </p:nvSpPr>
        <p:spPr>
          <a:xfrm>
            <a:off x="830354" y="1642239"/>
            <a:ext cx="4003261" cy="3002403"/>
          </a:xfrm>
          <a:prstGeom prst="rect">
            <a:avLst/>
          </a:prstGeom>
        </p:spPr>
        <p:txBody>
          <a:bodyPr/>
          <a:lstStyle/>
          <a:p>
            <a:pPr/>
            <a:r>
              <a:t>What will this program do if you run?</a:t>
            </a:r>
          </a:p>
          <a:p>
            <a:pPr/>
            <a:r>
              <a:t>How could you change it so the user can decide the length?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727494" y="1687741"/>
            <a:ext cx="2654301" cy="15113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8" name="Google Shape;118;p19"/>
          <p:cNvGrpSpPr/>
          <p:nvPr/>
        </p:nvGrpSpPr>
        <p:grpSpPr>
          <a:xfrm>
            <a:off x="1298556" y="488396"/>
            <a:ext cx="5572329" cy="913763"/>
            <a:chOff x="0" y="0"/>
            <a:chExt cx="5572328" cy="913762"/>
          </a:xfrm>
        </p:grpSpPr>
        <p:sp>
          <p:nvSpPr>
            <p:cNvPr id="216" name="Rectangle"/>
            <p:cNvSpPr/>
            <p:nvPr/>
          </p:nvSpPr>
          <p:spPr>
            <a:xfrm>
              <a:off x="-1" y="0"/>
              <a:ext cx="5572330" cy="913763"/>
            </a:xfrm>
            <a:prstGeom prst="rect">
              <a:avLst/>
            </a:prstGeom>
            <a:noFill/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defTabSz="795527">
                <a:defRPr sz="120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7" name="Warm up…"/>
            <p:cNvSpPr txBox="1"/>
            <p:nvPr/>
          </p:nvSpPr>
          <p:spPr>
            <a:xfrm>
              <a:off x="11592" y="11592"/>
              <a:ext cx="5549144" cy="89057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1" tIns="91421" rIns="91421" bIns="91421" numCol="1" anchor="t">
              <a:normAutofit fontScale="100000" lnSpcReduction="0"/>
            </a:bodyPr>
            <a:lstStyle/>
            <a:p>
              <a:pPr defTabSz="755750">
                <a:defRPr sz="1900"/>
              </a:pPr>
              <a:r>
                <a:t>Warm up</a:t>
              </a:r>
            </a:p>
            <a:p>
              <a:pPr defTabSz="755750">
                <a:defRPr sz="1140"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Remain in seat near the board. Keep your </a:t>
              </a:r>
              <a:r>
                <a:rPr b="1">
                  <a:solidFill>
                    <a:schemeClr val="accent1"/>
                  </a:solidFill>
                </a:rPr>
                <a:t>binder </a:t>
              </a:r>
              <a:r>
                <a:rPr>
                  <a:solidFill>
                    <a:schemeClr val="accent1"/>
                  </a:solidFill>
                </a:rPr>
                <a:t>out</a:t>
              </a:r>
              <a:r>
                <a:rPr>
                  <a:solidFill>
                    <a:schemeClr val="accent1"/>
                  </a:solidFill>
                </a:rPr>
                <a:t>and answer questions below. Show all work or answer each question with a complete sentence.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Double-click to edi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Work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Work day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227" name="MP1 requirements:…"/>
          <p:cNvSpPr txBox="1"/>
          <p:nvPr/>
        </p:nvSpPr>
        <p:spPr>
          <a:xfrm>
            <a:off x="4795787" y="1565973"/>
            <a:ext cx="3850830" cy="2959126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Vocabulary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or container that holds a value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color(“red’): </a:t>
            </a:r>
            <a:r>
              <a:rPr>
                <a:solidFill>
                  <a:schemeClr val="accent5"/>
                </a:solidFill>
              </a:rPr>
              <a:t>Command that changes the color of tracey’s pen.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input()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A function that prints a prompt and retrieves text from the use</a:t>
            </a:r>
          </a:p>
        </p:txBody>
      </p:sp>
      <p:sp>
        <p:nvSpPr>
          <p:cNvPr id="228" name="Weekly goal: Complete up through…"/>
          <p:cNvSpPr txBox="1"/>
          <p:nvPr/>
        </p:nvSpPr>
        <p:spPr>
          <a:xfrm>
            <a:off x="1022849" y="3832535"/>
            <a:ext cx="2749960" cy="413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t>Weekly goal: Complete up through</a:t>
            </a:r>
          </a:p>
          <a:p>
            <a:pPr>
              <a:defRPr>
                <a:solidFill>
                  <a:schemeClr val="accent4"/>
                </a:solidFill>
              </a:defRPr>
            </a:pPr>
            <a:r>
              <a:t>the end of CodeHS Unit 2!!!</a:t>
            </a:r>
          </a:p>
        </p:txBody>
      </p:sp>
      <p:sp>
        <p:nvSpPr>
          <p:cNvPr id="229" name="Google Shape;82;p14"/>
          <p:cNvSpPr txBox="1"/>
          <p:nvPr/>
        </p:nvSpPr>
        <p:spPr>
          <a:xfrm>
            <a:off x="839506" y="1403564"/>
            <a:ext cx="3116646" cy="224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MP1 requirements below.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9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4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7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5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6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40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43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41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42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4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