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The statement in line 19 executes each time a value is swapped into the correct position in the array. For the given array, the values 9 and 5 are swapped. Then the values 8 and 6 are swapped. Then, since 7, 8, and 9 are already in the correct position, no additional swaps occur.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 below. Show all work or write a complete sentence for each answer:</a:t>
            </a:r>
          </a:p>
        </p:txBody>
      </p:sp>
      <p:sp>
        <p:nvSpPr>
          <p:cNvPr id="188" name="The following declaration and method call appear in a method in the same class as insertionSort.…"/>
          <p:cNvSpPr txBox="1"/>
          <p:nvPr/>
        </p:nvSpPr>
        <p:spPr>
          <a:xfrm>
            <a:off x="5726279" y="1791505"/>
            <a:ext cx="2887762" cy="251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following declaration and method call appear in a method in the same class as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</a:t>
            </a:r>
            <a:r>
              <a:t>.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int[] arr = {9, 8, 7, 6, 5};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insertionSort(arr);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many times is the statement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possibleIndex—-;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t>in line 10 of the method executed as a result of the call to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 </a:t>
            </a:r>
            <a:r>
              <a:t>?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840" y="1760497"/>
            <a:ext cx="5235243" cy="2350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writing methods that use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7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198" name="Coefficient matrix…"/>
          <p:cNvSpPr txBox="1"/>
          <p:nvPr/>
        </p:nvSpPr>
        <p:spPr>
          <a:xfrm>
            <a:off x="1781356" y="2747892"/>
            <a:ext cx="347054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19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00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3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1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2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05" name="be sure to……"/>
          <p:cNvSpPr txBox="1"/>
          <p:nvPr/>
        </p:nvSpPr>
        <p:spPr>
          <a:xfrm>
            <a:off x="5041092" y="1550887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880"/>
          <a:stretch>
            <a:fillRect/>
          </a:stretch>
        </p:blipFill>
        <p:spPr>
          <a:xfrm>
            <a:off x="797062" y="1196737"/>
            <a:ext cx="4095194" cy="1241833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Part (1) solution:"/>
          <p:cNvSpPr txBox="1"/>
          <p:nvPr/>
        </p:nvSpPr>
        <p:spPr>
          <a:xfrm>
            <a:off x="4402608" y="2681149"/>
            <a:ext cx="13665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Part (1) solution: </a:t>
            </a:r>
          </a:p>
        </p:txBody>
      </p:sp>
      <p:pic>
        <p:nvPicPr>
          <p:cNvPr id="208" name="original.png" descr="origin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7929" y="3200595"/>
            <a:ext cx="3603234" cy="1390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7" grpId="3"/>
      <p:bldP build="whole" bldLvl="1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11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