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media/image1.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Lst>
  <p:sldSz cx="9144000" cy="51435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1pPr>
    <a:lvl2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2pPr>
    <a:lvl3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3pPr>
    <a:lvl4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4pPr>
    <a:lvl5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5pPr>
    <a:lvl6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6pPr>
    <a:lvl7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7pPr>
    <a:lvl8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8pPr>
    <a:lvl9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CAD0DE"/>
          </a:solidFill>
        </a:fill>
      </a:tcStyle>
    </a:wholeTbl>
    <a:band2H>
      <a:tcTxStyle b="def" i="def"/>
      <a:tcStyle>
        <a:tcBdr/>
        <a:fill>
          <a:solidFill>
            <a:srgbClr val="E6E9EF"/>
          </a:solidFill>
        </a:fill>
      </a:tcStyle>
    </a:band2H>
    <a:firstCol>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1"/>
          </a:solidFill>
        </a:fill>
      </a:tcStyle>
    </a:firstCol>
    <a:la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381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1"/>
          </a:solidFill>
        </a:fill>
      </a:tcStyle>
    </a:lastRow>
    <a:fir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381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1"/>
          </a:solidFill>
        </a:fill>
      </a:tcStyle>
    </a:firstRow>
  </a:tblStyle>
  <a:tblStyle styleId="{C7B018BB-80A7-4F77-B60F-C8B233D01FF8}" styleName="">
    <a:tblBg/>
    <a:wholeTbl>
      <a:tcTxStyle b="off"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CADDF6"/>
          </a:solidFill>
        </a:fill>
      </a:tcStyle>
    </a:wholeTbl>
    <a:band2H>
      <a:tcTxStyle b="def" i="def"/>
      <a:tcStyle>
        <a:tcBdr/>
        <a:fill>
          <a:solidFill>
            <a:srgbClr val="E6EFFB"/>
          </a:solidFill>
        </a:fill>
      </a:tcStyle>
    </a:band2H>
    <a:firstCol>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3"/>
          </a:solidFill>
        </a:fill>
      </a:tcStyle>
    </a:firstCol>
    <a:la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381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3"/>
          </a:solidFill>
        </a:fill>
      </a:tcStyle>
    </a:lastRow>
    <a:fir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381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3"/>
          </a:solidFill>
        </a:fill>
      </a:tcStyle>
    </a:firstRow>
  </a:tblStyle>
  <a:tblStyle styleId="{EEE7283C-3CF3-47DC-8721-378D4A62B228}" styleName="">
    <a:tblBg/>
    <a:wholeTbl>
      <a:tcTxStyle b="off"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FE3D9"/>
          </a:solidFill>
        </a:fill>
      </a:tcStyle>
    </a:wholeTbl>
    <a:band2H>
      <a:tcTxStyle b="def" i="def"/>
      <a:tcStyle>
        <a:tcBdr/>
        <a:fill>
          <a:solidFill>
            <a:srgbClr val="FFF1ED"/>
          </a:solidFill>
        </a:fill>
      </a:tcStyle>
    </a:band2H>
    <a:firstCol>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6"/>
          </a:solidFill>
        </a:fill>
      </a:tcStyle>
    </a:firstCol>
    <a:la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381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6"/>
          </a:solidFill>
        </a:fill>
      </a:tcStyle>
    </a:lastRow>
    <a:fir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381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6"/>
          </a:solidFill>
        </a:fill>
      </a:tcStyle>
    </a:firstRow>
  </a:tblStyle>
  <a:tblStyle styleId="{CF821DB8-F4EB-4A41-A1BA-3FCAFE7338EE}" styleName="">
    <a:tblBg/>
    <a:wholeTbl>
      <a:tcTxStyle b="off" i="off">
        <a:fontRef idx="major">
          <a:srgbClr val="F46524"/>
        </a:fontRef>
        <a:srgbClr val="F46524"/>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DEAE7"/>
          </a:solidFill>
        </a:fill>
      </a:tcStyle>
    </a:wholeTbl>
    <a:band2H>
      <a:tcTxStyle b="def" i="def"/>
      <a:tcStyle>
        <a:tcBdr/>
        <a:fill>
          <a:solidFill>
            <a:srgbClr val="F46524"/>
          </a:solidFill>
        </a:fill>
      </a:tcStyle>
    </a:band2H>
    <a:firstCol>
      <a:tcTxStyle b="on" i="off">
        <a:fontRef idx="major">
          <a:srgbClr val="F46524"/>
        </a:fontRef>
        <a:srgbClr val="F46524"/>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F46524"/>
        </a:fontRef>
        <a:srgbClr val="F46524"/>
      </a:tcTxStyle>
      <a:tcStyle>
        <a:tcBdr>
          <a:left>
            <a:ln w="12700" cap="flat">
              <a:noFill/>
              <a:miter lim="400000"/>
            </a:ln>
          </a:left>
          <a:right>
            <a:ln w="12700" cap="flat">
              <a:noFill/>
              <a:miter lim="400000"/>
            </a:ln>
          </a:right>
          <a:top>
            <a:ln w="50800" cap="flat">
              <a:solidFill>
                <a:srgbClr val="F46524"/>
              </a:solidFill>
              <a:prstDash val="solid"/>
              <a:round/>
            </a:ln>
          </a:top>
          <a:bottom>
            <a:ln w="25400" cap="flat">
              <a:solidFill>
                <a:srgbClr val="F46524"/>
              </a:solidFill>
              <a:prstDash val="solid"/>
              <a:round/>
            </a:ln>
          </a:bottom>
          <a:insideH>
            <a:ln w="12700" cap="flat">
              <a:noFill/>
              <a:miter lim="400000"/>
            </a:ln>
          </a:insideH>
          <a:insideV>
            <a:ln w="12700" cap="flat">
              <a:noFill/>
              <a:miter lim="400000"/>
            </a:ln>
          </a:insideV>
        </a:tcBdr>
        <a:fill>
          <a:solidFill>
            <a:srgbClr val="F46524"/>
          </a:solidFill>
        </a:fill>
      </a:tcStyle>
    </a:lastRow>
    <a:firstRow>
      <a:tcTxStyle b="on" i="off">
        <a:fontRef idx="major">
          <a:srgbClr val="F46524"/>
        </a:fontRef>
        <a:srgbClr val="F46524"/>
      </a:tcTxStyle>
      <a:tcStyle>
        <a:tcBdr>
          <a:left>
            <a:ln w="12700" cap="flat">
              <a:noFill/>
              <a:miter lim="400000"/>
            </a:ln>
          </a:left>
          <a:right>
            <a:ln w="12700" cap="flat">
              <a:noFill/>
              <a:miter lim="400000"/>
            </a:ln>
          </a:right>
          <a:top>
            <a:ln w="25400" cap="flat">
              <a:solidFill>
                <a:srgbClr val="F46524"/>
              </a:solidFill>
              <a:prstDash val="solid"/>
              <a:round/>
            </a:ln>
          </a:top>
          <a:bottom>
            <a:ln w="25400" cap="flat">
              <a:solidFill>
                <a:srgbClr val="F46524"/>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BD2CB"/>
          </a:solidFill>
        </a:fill>
      </a:tcStyle>
    </a:wholeTbl>
    <a:band2H>
      <a:tcTxStyle b="def" i="def"/>
      <a:tcStyle>
        <a:tcBdr/>
        <a:fill>
          <a:solidFill>
            <a:srgbClr val="FDEAE7"/>
          </a:solidFill>
        </a:fill>
      </a:tcStyle>
    </a:band2H>
    <a:firstCol>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46524"/>
          </a:solidFill>
        </a:fill>
      </a:tcStyle>
    </a:firstCol>
    <a:la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381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46524"/>
          </a:solidFill>
        </a:fill>
      </a:tcStyle>
    </a:lastRow>
    <a:fir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381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46524"/>
          </a:solidFill>
        </a:fill>
      </a:tcStyle>
    </a:firstRow>
  </a:tblStyle>
  <a:tblStyle styleId="{2708684C-4D16-4618-839F-0558EEFCDFE6}" styleName="">
    <a:tblBg/>
    <a:wholeTbl>
      <a:tcTxStyle b="off"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46524">
              <a:alpha val="20000"/>
            </a:srgbClr>
          </a:solidFill>
        </a:fill>
      </a:tcStyle>
    </a:wholeTbl>
    <a:band2H>
      <a:tcTxStyle b="def" i="def"/>
      <a:tcStyle>
        <a:tcBdr/>
        <a:fill>
          <a:solidFill>
            <a:srgbClr val="FFFFFF"/>
          </a:solidFill>
        </a:fill>
      </a:tcStyle>
    </a:band2H>
    <a:firstCol>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46524">
              <a:alpha val="20000"/>
            </a:srgbClr>
          </a:solidFill>
        </a:fill>
      </a:tcStyle>
    </a:firstCol>
    <a:la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508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noFill/>
        </a:fill>
      </a:tcStyle>
    </a:lastRow>
    <a:fir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254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82" name="Shape 182"/>
          <p:cNvSpPr/>
          <p:nvPr>
            <p:ph type="sldImg"/>
          </p:nvPr>
        </p:nvSpPr>
        <p:spPr>
          <a:xfrm>
            <a:off x="1143000" y="685800"/>
            <a:ext cx="4572000" cy="3429000"/>
          </a:xfrm>
          <a:prstGeom prst="rect">
            <a:avLst/>
          </a:prstGeom>
        </p:spPr>
        <p:txBody>
          <a:bodyPr/>
          <a:lstStyle/>
          <a:p>
            <a:pPr/>
          </a:p>
        </p:txBody>
      </p:sp>
      <p:sp>
        <p:nvSpPr>
          <p:cNvPr id="183" name="Shape 183"/>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400">
        <a:latin typeface="+mn-lt"/>
        <a:ea typeface="+mn-ea"/>
        <a:cs typeface="+mn-cs"/>
        <a:sym typeface="Arial"/>
      </a:defRPr>
    </a:lvl1pPr>
    <a:lvl2pPr indent="228600" latinLnBrk="0">
      <a:defRPr sz="1400">
        <a:latin typeface="+mn-lt"/>
        <a:ea typeface="+mn-ea"/>
        <a:cs typeface="+mn-cs"/>
        <a:sym typeface="Arial"/>
      </a:defRPr>
    </a:lvl2pPr>
    <a:lvl3pPr indent="457200" latinLnBrk="0">
      <a:defRPr sz="1400">
        <a:latin typeface="+mn-lt"/>
        <a:ea typeface="+mn-ea"/>
        <a:cs typeface="+mn-cs"/>
        <a:sym typeface="Arial"/>
      </a:defRPr>
    </a:lvl3pPr>
    <a:lvl4pPr indent="685800" latinLnBrk="0">
      <a:defRPr sz="1400">
        <a:latin typeface="+mn-lt"/>
        <a:ea typeface="+mn-ea"/>
        <a:cs typeface="+mn-cs"/>
        <a:sym typeface="Arial"/>
      </a:defRPr>
    </a:lvl4pPr>
    <a:lvl5pPr indent="914400" latinLnBrk="0">
      <a:defRPr sz="1400">
        <a:latin typeface="+mn-lt"/>
        <a:ea typeface="+mn-ea"/>
        <a:cs typeface="+mn-cs"/>
        <a:sym typeface="Arial"/>
      </a:defRPr>
    </a:lvl5pPr>
    <a:lvl6pPr indent="1143000" latinLnBrk="0">
      <a:defRPr sz="1400">
        <a:latin typeface="+mn-lt"/>
        <a:ea typeface="+mn-ea"/>
        <a:cs typeface="+mn-cs"/>
        <a:sym typeface="Arial"/>
      </a:defRPr>
    </a:lvl6pPr>
    <a:lvl7pPr indent="1371600" latinLnBrk="0">
      <a:defRPr sz="1400">
        <a:latin typeface="+mn-lt"/>
        <a:ea typeface="+mn-ea"/>
        <a:cs typeface="+mn-cs"/>
        <a:sym typeface="Arial"/>
      </a:defRPr>
    </a:lvl7pPr>
    <a:lvl8pPr indent="1600200" latinLnBrk="0">
      <a:defRPr sz="1400">
        <a:latin typeface="+mn-lt"/>
        <a:ea typeface="+mn-ea"/>
        <a:cs typeface="+mn-cs"/>
        <a:sym typeface="Arial"/>
      </a:defRPr>
    </a:lvl8pPr>
    <a:lvl9pPr indent="1828800" latinLnBrk="0">
      <a:defRPr sz="1400">
        <a:latin typeface="+mn-lt"/>
        <a:ea typeface="+mn-ea"/>
        <a:cs typeface="+mn-cs"/>
        <a:sym typeface="Arial"/>
      </a:defRPr>
    </a:lvl9pPr>
  </p:notesStyle>
</p:notesMaster>
</file>

<file path=ppt/notesSlides/_rels/notesSlide1.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 Id="rId3" Type="http://schemas.openxmlformats.org/officeDocument/2006/relationships/hyperlink" Target="https://teacher.desmos.com/activitybuilder/custom/61def7ef283d261f86d439a6"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2" name="Shape 192"/>
          <p:cNvSpPr/>
          <p:nvPr>
            <p:ph type="sldImg"/>
          </p:nvPr>
        </p:nvSpPr>
        <p:spPr>
          <a:prstGeom prst="rect">
            <a:avLst/>
          </a:prstGeom>
        </p:spPr>
        <p:txBody>
          <a:bodyPr/>
          <a:lstStyle/>
          <a:p>
            <a:pPr/>
          </a:p>
        </p:txBody>
      </p:sp>
      <p:sp>
        <p:nvSpPr>
          <p:cNvPr id="193" name="Shape 193"/>
          <p:cNvSpPr/>
          <p:nvPr>
            <p:ph type="body" sz="quarter" idx="1"/>
          </p:nvPr>
        </p:nvSpPr>
        <p:spPr>
          <a:prstGeom prst="rect">
            <a:avLst/>
          </a:prstGeom>
        </p:spPr>
        <p:txBody>
          <a:bodyPr/>
          <a:lstStyle/>
          <a:p>
            <a:pPr/>
            <a:r>
              <a:t>UPDATE-PLAYER:</a:t>
            </a:r>
          </a:p>
          <a:p>
            <a:pPr/>
            <a:r>
              <a:t>+how do we connect pushing down the arrow keys to movement of player?. think of it as a piece wise function:</a:t>
            </a:r>
          </a:p>
          <a:p>
            <a:pPr/>
          </a:p>
          <a:p>
            <a:pPr/>
            <a:r>
              <a:t>f(x,y, key) =</a:t>
            </a:r>
          </a:p>
          <a:p>
            <a:pPr/>
            <a:r>
              <a:t>\cases{</a:t>
            </a:r>
          </a:p>
          <a:p>
            <a:pPr/>
            <a:r>
              <a:t>if key == “up” -&gt; y + 10</a:t>
            </a:r>
          </a:p>
          <a:p>
            <a:pPr/>
            <a:r>
              <a:t>if key == “down” -&gt; y - 10</a:t>
            </a:r>
          </a:p>
          <a:p>
            <a:pPr/>
            <a:r>
              <a:t>}</a:t>
            </a:r>
          </a:p>
          <a:p>
            <a:pPr/>
          </a:p>
          <a:p>
            <a:pPr/>
            <a:r>
              <a:t>+how do we translate this into Pyret?</a:t>
            </a:r>
          </a:p>
          <a:p>
            <a:pPr/>
          </a:p>
          <a:p>
            <a:pPr/>
            <a:r>
              <a:t>fun update-player(x,y,key):</a:t>
            </a:r>
          </a:p>
          <a:p>
            <a:pPr/>
          </a:p>
          <a:p>
            <a:pPr/>
            <a:r>
              <a:t>ask:</a:t>
            </a:r>
          </a:p>
          <a:p>
            <a:pPr/>
            <a:r>
              <a:t>|| key == “ up then: y + 10</a:t>
            </a:r>
          </a:p>
          <a:p>
            <a:pPr/>
            <a:r>
              <a:t>|| key == “down” then: y - 10</a:t>
            </a:r>
          </a:p>
          <a:p>
            <a:pPr/>
            <a:r>
              <a:t>end</a:t>
            </a:r>
          </a:p>
          <a:p>
            <a:pPr/>
            <a:r>
              <a:t>end</a:t>
            </a:r>
          </a:p>
          <a:p>
            <a:pPr/>
          </a:p>
          <a:p>
            <a:pPr/>
            <a:r>
              <a:t>DISTANCE QUESTIONS:</a:t>
            </a:r>
          </a:p>
          <a:p>
            <a:pPr/>
            <a:r>
              <a:t>+How can  I specify the distance between two characers? Implement the distance formula in Pyret. Remember to use num-sqr and num-sqrt.  </a:t>
            </a:r>
          </a:p>
          <a:p>
            <a:pPr/>
          </a:p>
          <a:p>
            <a:pPr/>
            <a:r>
              <a:t>POSN QUESTIONS:</a:t>
            </a:r>
          </a:p>
          <a:p>
            <a:pPr/>
            <a:r>
              <a:t>+How can I move characters along the y and x axes? Notice that by default the update functions have numbers in their range. We want the range to contain *coordinates*.</a:t>
            </a:r>
          </a:p>
          <a:p>
            <a:pPr/>
            <a:r>
              <a:t>+How do I specify coordinates? use the posn(x,y) function and the corresponding Posn datatype.</a:t>
            </a:r>
          </a:p>
          <a:p>
            <a:pPr/>
          </a:p>
          <a:p>
            <a:pPr/>
            <a:r>
              <a:t>EXTRA CREDIT PRE-PLANNED QUESTIONS:</a:t>
            </a:r>
          </a:p>
          <a:p>
            <a:pPr/>
            <a:r>
              <a:t>+How can you make a diagram to model this? student draws a diagram</a:t>
            </a:r>
          </a:p>
          <a:p>
            <a:pPr/>
            <a:r>
              <a:t>+How can you find the vertex for this parabola? identify the center, based on the x-intercepts, and the height.</a:t>
            </a:r>
          </a:p>
          <a:p>
            <a:pPr/>
            <a:r>
              <a:t>+How can you write a function. for this parabola? Use the vertex form of the quadratic,.</a:t>
            </a:r>
          </a:p>
          <a:p>
            <a:pPr marL="140368" indent="-140368">
              <a:buSzPct val="100000"/>
              <a:buChar char="+"/>
            </a:pPr>
            <a:r>
              <a:t>how can scale your function so that it fits in the game? Use a scaling factor and multiply it by the </a:t>
            </a:r>
          </a:p>
          <a:p>
            <a:pPr/>
            <a:r>
              <a:t>MODELING PARABOLIC MOTION</a:t>
            </a:r>
          </a:p>
          <a:p>
            <a:pPr/>
            <a:r>
              <a:t>See Desmos activity for questions, solutions, etc.: </a:t>
            </a:r>
            <a:r>
              <a:rPr u="sng">
                <a:solidFill>
                  <a:srgbClr val="0000FF"/>
                </a:solidFill>
                <a:uFill>
                  <a:solidFill>
                    <a:srgbClr val="0000FF"/>
                  </a:solidFill>
                </a:uFill>
                <a:hlinkClick r:id="rId3" invalidUrl="" action="" tgtFrame="" tooltip="" history="1" highlightClick="0" endSnd="0"/>
              </a:rPr>
              <a:t>https://teacher.desmos.com/activitybuilder/custom/61def7ef283d261f86d439a6</a:t>
            </a:r>
          </a:p>
        </p:txBody>
      </p:sp>
    </p:spTree>
  </p:cSld>
  <p:clrMapOvr>
    <a:masterClrMapping/>
  </p:clrMapOvr>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0" showMasterPhAnim="1">
  <p:cSld name="TITLE">
    <p:bg>
      <p:bgPr>
        <a:solidFill>
          <a:srgbClr val="F46524"/>
        </a:solidFill>
      </p:bgPr>
    </p:bg>
    <p:spTree>
      <p:nvGrpSpPr>
        <p:cNvPr id="1" name=""/>
        <p:cNvGrpSpPr/>
        <p:nvPr/>
      </p:nvGrpSpPr>
      <p:grpSpPr>
        <a:xfrm>
          <a:off x="0" y="0"/>
          <a:ext cx="0" cy="0"/>
          <a:chOff x="0" y="0"/>
          <a:chExt cx="0" cy="0"/>
        </a:xfrm>
      </p:grpSpPr>
      <p:pic>
        <p:nvPicPr>
          <p:cNvPr id="14"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5" name="Google Shape;11;p2"/>
          <p:cNvSpPr/>
          <p:nvPr/>
        </p:nvSpPr>
        <p:spPr>
          <a:xfrm>
            <a:off x="2477722" y="415650"/>
            <a:ext cx="6244203" cy="1"/>
          </a:xfrm>
          <a:prstGeom prst="line">
            <a:avLst/>
          </a:prstGeom>
          <a:ln w="38100">
            <a:solidFill>
              <a:srgbClr val="FFFFFF"/>
            </a:solidFill>
          </a:ln>
        </p:spPr>
        <p:txBody>
          <a:bodyPr lIns="45718" tIns="45718" rIns="45718" bIns="45718"/>
          <a:lstStyle/>
          <a:p>
            <a:pPr/>
          </a:p>
        </p:txBody>
      </p:sp>
      <p:sp>
        <p:nvSpPr>
          <p:cNvPr id="16" name="Google Shape;12;p2"/>
          <p:cNvSpPr/>
          <p:nvPr/>
        </p:nvSpPr>
        <p:spPr>
          <a:xfrm>
            <a:off x="2477722" y="4739999"/>
            <a:ext cx="6244203" cy="1"/>
          </a:xfrm>
          <a:prstGeom prst="line">
            <a:avLst/>
          </a:prstGeom>
          <a:ln w="19050">
            <a:solidFill>
              <a:srgbClr val="FFFFFF"/>
            </a:solidFill>
          </a:ln>
        </p:spPr>
        <p:txBody>
          <a:bodyPr lIns="45718" tIns="45718" rIns="45718" bIns="45718"/>
          <a:lstStyle/>
          <a:p>
            <a:pPr/>
          </a:p>
        </p:txBody>
      </p:sp>
      <p:sp>
        <p:nvSpPr>
          <p:cNvPr id="17" name="Google Shape;13;p2"/>
          <p:cNvSpPr/>
          <p:nvPr/>
        </p:nvSpPr>
        <p:spPr>
          <a:xfrm>
            <a:off x="425197" y="415650"/>
            <a:ext cx="183302" cy="1"/>
          </a:xfrm>
          <a:prstGeom prst="line">
            <a:avLst/>
          </a:prstGeom>
          <a:ln w="19050">
            <a:solidFill>
              <a:srgbClr val="FFFFFF"/>
            </a:solidFill>
          </a:ln>
        </p:spPr>
        <p:txBody>
          <a:bodyPr lIns="45718" tIns="45718" rIns="45718" bIns="45718"/>
          <a:lstStyle/>
          <a:p>
            <a:pPr/>
          </a:p>
        </p:txBody>
      </p:sp>
      <p:sp>
        <p:nvSpPr>
          <p:cNvPr id="18" name="Title Text"/>
          <p:cNvSpPr txBox="1"/>
          <p:nvPr>
            <p:ph type="title"/>
          </p:nvPr>
        </p:nvSpPr>
        <p:spPr>
          <a:xfrm>
            <a:off x="2371725" y="630225"/>
            <a:ext cx="6331500" cy="1542000"/>
          </a:xfrm>
          <a:prstGeom prst="rect">
            <a:avLst/>
          </a:prstGeom>
        </p:spPr>
        <p:txBody>
          <a:bodyPr anchor="t"/>
          <a:lstStyle>
            <a:lvl1pPr algn="l">
              <a:defRPr sz="4800">
                <a:solidFill>
                  <a:srgbClr val="FFFFFF"/>
                </a:solidFill>
                <a:latin typeface="Raleway"/>
                <a:ea typeface="Raleway"/>
                <a:cs typeface="Raleway"/>
                <a:sym typeface="Raleway"/>
              </a:defRPr>
            </a:lvl1pPr>
          </a:lstStyle>
          <a:p>
            <a:pPr/>
            <a:r>
              <a:t>Title Text</a:t>
            </a:r>
          </a:p>
        </p:txBody>
      </p:sp>
      <p:sp>
        <p:nvSpPr>
          <p:cNvPr id="19" name="Body Level One…"/>
          <p:cNvSpPr txBox="1"/>
          <p:nvPr>
            <p:ph type="body" sz="quarter" idx="1"/>
          </p:nvPr>
        </p:nvSpPr>
        <p:spPr>
          <a:xfrm>
            <a:off x="2390267" y="3238450"/>
            <a:ext cx="6331502" cy="1241700"/>
          </a:xfrm>
          <a:prstGeom prst="rect">
            <a:avLst/>
          </a:prstGeom>
        </p:spPr>
        <p:txBody>
          <a:bodyPr anchor="b"/>
          <a:lstStyle>
            <a:lvl1pPr marL="228600" indent="-114300" algn="l">
              <a:lnSpc>
                <a:spcPct val="100000"/>
              </a:lnSpc>
              <a:buClrTx/>
              <a:buSzTx/>
              <a:buFontTx/>
              <a:buNone/>
              <a:defRPr>
                <a:solidFill>
                  <a:srgbClr val="FFFFFF"/>
                </a:solidFill>
              </a:defRPr>
            </a:lvl1pPr>
            <a:lvl2pPr marL="228600" indent="114300" algn="l">
              <a:lnSpc>
                <a:spcPct val="100000"/>
              </a:lnSpc>
              <a:buClrTx/>
              <a:buSzTx/>
              <a:buFontTx/>
              <a:buNone/>
              <a:defRPr>
                <a:solidFill>
                  <a:srgbClr val="FFFFFF"/>
                </a:solidFill>
              </a:defRPr>
            </a:lvl2pPr>
            <a:lvl3pPr marL="228600" indent="114300" algn="l">
              <a:lnSpc>
                <a:spcPct val="100000"/>
              </a:lnSpc>
              <a:buClrTx/>
              <a:buSzTx/>
              <a:buFontTx/>
              <a:buNone/>
              <a:defRPr>
                <a:solidFill>
                  <a:srgbClr val="FFFFFF"/>
                </a:solidFill>
              </a:defRPr>
            </a:lvl3pPr>
            <a:lvl4pPr marL="228600" indent="114300" algn="l">
              <a:lnSpc>
                <a:spcPct val="100000"/>
              </a:lnSpc>
              <a:buClrTx/>
              <a:buSzTx/>
              <a:buFontTx/>
              <a:buNone/>
              <a:defRPr>
                <a:solidFill>
                  <a:srgbClr val="FFFFFF"/>
                </a:solidFill>
              </a:defRPr>
            </a:lvl4pPr>
            <a:lvl5pPr marL="228600" indent="114300" algn="l">
              <a:lnSpc>
                <a:spcPct val="100000"/>
              </a:lnSpc>
              <a:buClrTx/>
              <a:buSzTx/>
              <a:buFontTx/>
              <a:buNone/>
              <a:defRPr>
                <a:solidFill>
                  <a:srgbClr val="FFFFFF"/>
                </a:solidFill>
              </a:defRPr>
            </a:lvl5pPr>
          </a:lstStyle>
          <a:p>
            <a:pPr/>
            <a:r>
              <a:t>Body Level One</a:t>
            </a:r>
          </a:p>
          <a:p>
            <a:pPr lvl="1"/>
            <a:r>
              <a:t>Body Level Two</a:t>
            </a:r>
          </a:p>
          <a:p>
            <a:pPr lvl="2"/>
            <a:r>
              <a:t>Body Level Three</a:t>
            </a:r>
          </a:p>
          <a:p>
            <a:pPr lvl="3"/>
            <a:r>
              <a:t>Body Level Four</a:t>
            </a:r>
          </a:p>
          <a:p>
            <a:pPr lvl="4"/>
            <a:r>
              <a:t>Body Level Five</a:t>
            </a:r>
          </a:p>
        </p:txBody>
      </p:sp>
      <p:pic>
        <p:nvPicPr>
          <p:cNvPr id="20" name="Google Shape;17;p2" descr="Google Shape;17;p2"/>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21"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IG_NUMBER">
    <p:spTree>
      <p:nvGrpSpPr>
        <p:cNvPr id="1" name=""/>
        <p:cNvGrpSpPr/>
        <p:nvPr/>
      </p:nvGrpSpPr>
      <p:grpSpPr>
        <a:xfrm>
          <a:off x="0" y="0"/>
          <a:ext cx="0" cy="0"/>
          <a:chOff x="0" y="0"/>
          <a:chExt cx="0" cy="0"/>
        </a:xfrm>
      </p:grpSpPr>
      <p:sp>
        <p:nvSpPr>
          <p:cNvPr id="122" name="xx%"/>
          <p:cNvSpPr txBox="1"/>
          <p:nvPr>
            <p:ph type="title" hasCustomPrompt="1"/>
          </p:nvPr>
        </p:nvSpPr>
        <p:spPr>
          <a:prstGeom prst="rect">
            <a:avLst/>
          </a:prstGeom>
        </p:spPr>
        <p:txBody>
          <a:bodyPr/>
          <a:lstStyle/>
          <a:p>
            <a:pPr/>
            <a:r>
              <a:t>xx%</a:t>
            </a:r>
          </a:p>
        </p:txBody>
      </p:sp>
      <p:sp>
        <p:nvSpPr>
          <p:cNvPr id="123" name="Body Level One…"/>
          <p:cNvSpPr txBox="1"/>
          <p:nvPr>
            <p:ph type="body" sz="quarter"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12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LANK">
    <p:spTree>
      <p:nvGrpSpPr>
        <p:cNvPr id="1" name=""/>
        <p:cNvGrpSpPr/>
        <p:nvPr/>
      </p:nvGrpSpPr>
      <p:grpSpPr>
        <a:xfrm>
          <a:off x="0" y="0"/>
          <a:ext cx="0" cy="0"/>
          <a:chOff x="0" y="0"/>
          <a:chExt cx="0" cy="0"/>
        </a:xfrm>
      </p:grpSpPr>
      <p:pic>
        <p:nvPicPr>
          <p:cNvPr id="131"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3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AND_BODY">
    <p:spTree>
      <p:nvGrpSpPr>
        <p:cNvPr id="1" name=""/>
        <p:cNvGrpSpPr/>
        <p:nvPr/>
      </p:nvGrpSpPr>
      <p:grpSpPr>
        <a:xfrm>
          <a:off x="0" y="0"/>
          <a:ext cx="0" cy="0"/>
          <a:chOff x="0" y="0"/>
          <a:chExt cx="0" cy="0"/>
        </a:xfrm>
      </p:grpSpPr>
      <p:pic>
        <p:nvPicPr>
          <p:cNvPr id="139"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40" name="Google Shape;24;p4"/>
          <p:cNvSpPr/>
          <p:nvPr/>
        </p:nvSpPr>
        <p:spPr>
          <a:xfrm>
            <a:off x="2477722" y="415650"/>
            <a:ext cx="6244203" cy="1"/>
          </a:xfrm>
          <a:prstGeom prst="line">
            <a:avLst/>
          </a:prstGeom>
          <a:ln w="38100">
            <a:solidFill>
              <a:srgbClr val="000000"/>
            </a:solidFill>
          </a:ln>
        </p:spPr>
        <p:txBody>
          <a:bodyPr lIns="45718" tIns="45718" rIns="45718" bIns="45718"/>
          <a:lstStyle/>
          <a:p>
            <a:pPr>
              <a:defRPr>
                <a:latin typeface="+mn-lt"/>
                <a:ea typeface="+mn-ea"/>
                <a:cs typeface="+mn-cs"/>
                <a:sym typeface="Arial"/>
              </a:defRPr>
            </a:pPr>
          </a:p>
        </p:txBody>
      </p:sp>
      <p:sp>
        <p:nvSpPr>
          <p:cNvPr id="141" name="Google Shape;25;p4"/>
          <p:cNvSpPr/>
          <p:nvPr/>
        </p:nvSpPr>
        <p:spPr>
          <a:xfrm>
            <a:off x="2477722" y="4739999"/>
            <a:ext cx="6244203" cy="1"/>
          </a:xfrm>
          <a:prstGeom prst="line">
            <a:avLst/>
          </a:prstGeom>
          <a:ln w="19050">
            <a:solidFill>
              <a:srgbClr val="000000"/>
            </a:solidFill>
          </a:ln>
        </p:spPr>
        <p:txBody>
          <a:bodyPr lIns="45718" tIns="45718" rIns="45718" bIns="45718"/>
          <a:lstStyle/>
          <a:p>
            <a:pPr>
              <a:defRPr>
                <a:latin typeface="+mn-lt"/>
                <a:ea typeface="+mn-ea"/>
                <a:cs typeface="+mn-cs"/>
                <a:sym typeface="Arial"/>
              </a:defRPr>
            </a:pPr>
          </a:p>
        </p:txBody>
      </p:sp>
      <p:sp>
        <p:nvSpPr>
          <p:cNvPr id="142" name="Google Shape;26;p4"/>
          <p:cNvSpPr/>
          <p:nvPr/>
        </p:nvSpPr>
        <p:spPr>
          <a:xfrm>
            <a:off x="425197" y="415650"/>
            <a:ext cx="183303" cy="1"/>
          </a:xfrm>
          <a:prstGeom prst="line">
            <a:avLst/>
          </a:prstGeom>
          <a:ln w="19050">
            <a:solidFill>
              <a:srgbClr val="000000"/>
            </a:solidFill>
          </a:ln>
        </p:spPr>
        <p:txBody>
          <a:bodyPr lIns="45718" tIns="45718" rIns="45718" bIns="45718"/>
          <a:lstStyle/>
          <a:p>
            <a:pPr>
              <a:defRPr>
                <a:latin typeface="+mn-lt"/>
                <a:ea typeface="+mn-ea"/>
                <a:cs typeface="+mn-cs"/>
                <a:sym typeface="Arial"/>
              </a:defRPr>
            </a:pPr>
          </a:p>
        </p:txBody>
      </p:sp>
      <p:sp>
        <p:nvSpPr>
          <p:cNvPr id="143" name="Title Text"/>
          <p:cNvSpPr txBox="1"/>
          <p:nvPr>
            <p:ph type="title"/>
          </p:nvPr>
        </p:nvSpPr>
        <p:spPr>
          <a:xfrm>
            <a:off x="2400250" y="575950"/>
            <a:ext cx="6321601" cy="635403"/>
          </a:xfrm>
          <a:prstGeom prst="rect">
            <a:avLst/>
          </a:prstGeom>
        </p:spPr>
        <p:txBody>
          <a:bodyPr lIns="91422" tIns="91422" rIns="91422" bIns="91422" anchor="t"/>
          <a:lstStyle>
            <a:lvl1pPr algn="l">
              <a:defRPr sz="3000">
                <a:solidFill>
                  <a:srgbClr val="000000"/>
                </a:solidFill>
                <a:latin typeface="Raleway"/>
                <a:ea typeface="Raleway"/>
                <a:cs typeface="Raleway"/>
                <a:sym typeface="Raleway"/>
              </a:defRPr>
            </a:lvl1pPr>
          </a:lstStyle>
          <a:p>
            <a:pPr/>
            <a:r>
              <a:t>Title Text</a:t>
            </a:r>
          </a:p>
        </p:txBody>
      </p:sp>
      <p:sp>
        <p:nvSpPr>
          <p:cNvPr id="144" name="Body Level One…"/>
          <p:cNvSpPr txBox="1"/>
          <p:nvPr>
            <p:ph type="body" idx="1"/>
          </p:nvPr>
        </p:nvSpPr>
        <p:spPr>
          <a:xfrm>
            <a:off x="2410111" y="1595776"/>
            <a:ext cx="6321603" cy="3002403"/>
          </a:xfrm>
          <a:prstGeom prst="rect">
            <a:avLst/>
          </a:prstGeom>
        </p:spPr>
        <p:txBody>
          <a:bodyPr lIns="91422" tIns="91422" rIns="91422" bIns="91422"/>
          <a:lstStyle>
            <a:lvl1pPr algn="l"/>
            <a:lvl2pPr indent="-408213" algn="l"/>
            <a:lvl3pPr algn="l"/>
            <a:lvl4pPr algn="l"/>
            <a:lvl5pPr algn="l"/>
          </a:lstStyle>
          <a:p>
            <a:pPr/>
            <a:r>
              <a:t>Body Level One</a:t>
            </a:r>
          </a:p>
          <a:p>
            <a:pPr lvl="1"/>
            <a:r>
              <a:t>Body Level Two</a:t>
            </a:r>
          </a:p>
          <a:p>
            <a:pPr lvl="2"/>
            <a:r>
              <a:t>Body Level Three</a:t>
            </a:r>
          </a:p>
          <a:p>
            <a:pPr lvl="3"/>
            <a:r>
              <a:t>Body Level Four</a:t>
            </a:r>
          </a:p>
          <a:p>
            <a:pPr lvl="4"/>
            <a:r>
              <a:t>Body Level Five</a:t>
            </a:r>
          </a:p>
        </p:txBody>
      </p:sp>
      <p:sp>
        <p:nvSpPr>
          <p:cNvPr id="145" name="Google Shape;30;p4"/>
          <p:cNvSpPr txBox="1"/>
          <p:nvPr/>
        </p:nvSpPr>
        <p:spPr>
          <a:xfrm>
            <a:off x="169150" y="4739999"/>
            <a:ext cx="8552700" cy="398747"/>
          </a:xfrm>
          <a:prstGeom prst="rect">
            <a:avLst/>
          </a:prstGeom>
          <a:ln w="12700">
            <a:miter lim="400000"/>
          </a:ln>
          <a:extLst>
            <a:ext uri="{C572A759-6A51-4108-AA02-DFA0A04FC94B}">
              <ma14:wrappingTextBoxFlag xmlns:ma14="http://schemas.microsoft.com/office/mac/drawingml/2011/main" val="1"/>
            </a:ext>
          </a:extLst>
        </p:spPr>
        <p:txBody>
          <a:bodyPr lIns="91422" tIns="91422" rIns="91422" bIns="91422">
            <a:spAutoFit/>
          </a:bodyPr>
          <a:lstStyle/>
          <a:p>
            <a:pPr>
              <a:defRPr b="1">
                <a:solidFill>
                  <a:srgbClr val="000000"/>
                </a:solidFill>
                <a:latin typeface="Lato"/>
                <a:ea typeface="Lato"/>
                <a:cs typeface="Lato"/>
                <a:sym typeface="Lato"/>
              </a:defRPr>
            </a:pPr>
            <a:r>
              <a:t>Class: </a:t>
            </a:r>
            <a:r>
              <a:rPr b="0"/>
              <a:t>Pre-calculus </a:t>
            </a:r>
            <a:r>
              <a:t>Goal: </a:t>
            </a:r>
            <a:r>
              <a:rPr b="0"/>
              <a:t>Find relative minima and maxima on graphs</a:t>
            </a:r>
          </a:p>
        </p:txBody>
      </p:sp>
      <p:sp>
        <p:nvSpPr>
          <p:cNvPr id="146" name="Google Shape;31;p4"/>
          <p:cNvSpPr txBox="1"/>
          <p:nvPr/>
        </p:nvSpPr>
        <p:spPr>
          <a:xfrm>
            <a:off x="7263947" y="6563"/>
            <a:ext cx="5621103" cy="398747"/>
          </a:xfrm>
          <a:prstGeom prst="rect">
            <a:avLst/>
          </a:prstGeom>
          <a:ln w="12700">
            <a:miter lim="400000"/>
          </a:ln>
          <a:extLst>
            <a:ext uri="{C572A759-6A51-4108-AA02-DFA0A04FC94B}">
              <ma14:wrappingTextBoxFlag xmlns:ma14="http://schemas.microsoft.com/office/mac/drawingml/2011/main" val="1"/>
            </a:ext>
          </a:extLst>
        </p:spPr>
        <p:txBody>
          <a:bodyPr lIns="91422" tIns="91422" rIns="91422" bIns="91422">
            <a:spAutoFit/>
          </a:bodyPr>
          <a:lstStyle>
            <a:lvl1pPr>
              <a:defRPr>
                <a:solidFill>
                  <a:srgbClr val="000000"/>
                </a:solidFill>
                <a:latin typeface="Lato"/>
                <a:ea typeface="Lato"/>
                <a:cs typeface="Lato"/>
                <a:sym typeface="Lato"/>
              </a:defRPr>
            </a:lvl1pPr>
          </a:lstStyle>
          <a:p>
            <a:pPr/>
            <a:r>
              <a:t>Dr. O’Brien, 9/23/21</a:t>
            </a:r>
          </a:p>
        </p:txBody>
      </p:sp>
      <p:sp>
        <p:nvSpPr>
          <p:cNvPr id="147" name="Slide Number"/>
          <p:cNvSpPr txBox="1"/>
          <p:nvPr>
            <p:ph type="sldNum" sz="quarter" idx="2"/>
          </p:nvPr>
        </p:nvSpPr>
        <p:spPr>
          <a:xfrm>
            <a:off x="8709890" y="4717936"/>
            <a:ext cx="336809" cy="335247"/>
          </a:xfrm>
          <a:prstGeom prst="rect">
            <a:avLst/>
          </a:prstGeom>
        </p:spPr>
        <p:txBody>
          <a:bodyPr lIns="91422" tIns="91422" rIns="91422" bIns="91422"/>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AND_BODY">
    <p:spTree>
      <p:nvGrpSpPr>
        <p:cNvPr id="1" name=""/>
        <p:cNvGrpSpPr/>
        <p:nvPr/>
      </p:nvGrpSpPr>
      <p:grpSpPr>
        <a:xfrm>
          <a:off x="0" y="0"/>
          <a:ext cx="0" cy="0"/>
          <a:chOff x="0" y="0"/>
          <a:chExt cx="0" cy="0"/>
        </a:xfrm>
      </p:grpSpPr>
      <p:pic>
        <p:nvPicPr>
          <p:cNvPr id="154"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55" name="Google Shape;24;p4"/>
          <p:cNvSpPr/>
          <p:nvPr/>
        </p:nvSpPr>
        <p:spPr>
          <a:xfrm>
            <a:off x="2477722" y="415649"/>
            <a:ext cx="6244203" cy="4"/>
          </a:xfrm>
          <a:prstGeom prst="line">
            <a:avLst/>
          </a:prstGeom>
          <a:ln w="38100">
            <a:solidFill>
              <a:srgbClr val="000000"/>
            </a:solidFill>
          </a:ln>
        </p:spPr>
        <p:txBody>
          <a:bodyPr lIns="45718" tIns="45718" rIns="45718" bIns="45718"/>
          <a:lstStyle/>
          <a:p>
            <a:pPr>
              <a:defRPr>
                <a:latin typeface="+mn-lt"/>
                <a:ea typeface="+mn-ea"/>
                <a:cs typeface="+mn-cs"/>
                <a:sym typeface="Arial"/>
              </a:defRPr>
            </a:pPr>
          </a:p>
        </p:txBody>
      </p:sp>
      <p:sp>
        <p:nvSpPr>
          <p:cNvPr id="156" name="Google Shape;25;p4"/>
          <p:cNvSpPr/>
          <p:nvPr/>
        </p:nvSpPr>
        <p:spPr>
          <a:xfrm>
            <a:off x="2477722" y="4739998"/>
            <a:ext cx="6244203" cy="4"/>
          </a:xfrm>
          <a:prstGeom prst="line">
            <a:avLst/>
          </a:prstGeom>
          <a:ln w="19050">
            <a:solidFill>
              <a:srgbClr val="000000"/>
            </a:solidFill>
          </a:ln>
        </p:spPr>
        <p:txBody>
          <a:bodyPr lIns="45718" tIns="45718" rIns="45718" bIns="45718"/>
          <a:lstStyle/>
          <a:p>
            <a:pPr>
              <a:defRPr>
                <a:latin typeface="+mn-lt"/>
                <a:ea typeface="+mn-ea"/>
                <a:cs typeface="+mn-cs"/>
                <a:sym typeface="Arial"/>
              </a:defRPr>
            </a:pPr>
          </a:p>
        </p:txBody>
      </p:sp>
      <p:sp>
        <p:nvSpPr>
          <p:cNvPr id="157" name="Google Shape;26;p4"/>
          <p:cNvSpPr/>
          <p:nvPr/>
        </p:nvSpPr>
        <p:spPr>
          <a:xfrm>
            <a:off x="425197" y="415650"/>
            <a:ext cx="183304" cy="4"/>
          </a:xfrm>
          <a:prstGeom prst="line">
            <a:avLst/>
          </a:prstGeom>
          <a:ln w="19050">
            <a:solidFill>
              <a:srgbClr val="000000"/>
            </a:solidFill>
          </a:ln>
        </p:spPr>
        <p:txBody>
          <a:bodyPr lIns="45718" tIns="45718" rIns="45718" bIns="45718"/>
          <a:lstStyle/>
          <a:p>
            <a:pPr>
              <a:defRPr>
                <a:latin typeface="+mn-lt"/>
                <a:ea typeface="+mn-ea"/>
                <a:cs typeface="+mn-cs"/>
                <a:sym typeface="Arial"/>
              </a:defRPr>
            </a:pPr>
          </a:p>
        </p:txBody>
      </p:sp>
      <p:sp>
        <p:nvSpPr>
          <p:cNvPr id="158" name="Title Text"/>
          <p:cNvSpPr txBox="1"/>
          <p:nvPr>
            <p:ph type="title"/>
          </p:nvPr>
        </p:nvSpPr>
        <p:spPr>
          <a:xfrm>
            <a:off x="2400250" y="575950"/>
            <a:ext cx="6321601" cy="635403"/>
          </a:xfrm>
          <a:prstGeom prst="rect">
            <a:avLst/>
          </a:prstGeom>
        </p:spPr>
        <p:txBody>
          <a:bodyPr lIns="91421" tIns="91421" rIns="91421" bIns="91421" anchor="t"/>
          <a:lstStyle>
            <a:lvl1pPr algn="l">
              <a:defRPr sz="3000">
                <a:solidFill>
                  <a:srgbClr val="000000"/>
                </a:solidFill>
                <a:latin typeface="Raleway"/>
                <a:ea typeface="Raleway"/>
                <a:cs typeface="Raleway"/>
                <a:sym typeface="Raleway"/>
              </a:defRPr>
            </a:lvl1pPr>
          </a:lstStyle>
          <a:p>
            <a:pPr/>
            <a:r>
              <a:t>Title Text</a:t>
            </a:r>
          </a:p>
        </p:txBody>
      </p:sp>
      <p:sp>
        <p:nvSpPr>
          <p:cNvPr id="159" name="Body Level One…"/>
          <p:cNvSpPr txBox="1"/>
          <p:nvPr>
            <p:ph type="body" idx="1"/>
          </p:nvPr>
        </p:nvSpPr>
        <p:spPr>
          <a:xfrm>
            <a:off x="2410111" y="1595776"/>
            <a:ext cx="6321603" cy="3002404"/>
          </a:xfrm>
          <a:prstGeom prst="rect">
            <a:avLst/>
          </a:prstGeom>
        </p:spPr>
        <p:txBody>
          <a:bodyPr lIns="91421" tIns="91421" rIns="91421" bIns="91421"/>
          <a:lstStyle>
            <a:lvl1pPr algn="l"/>
            <a:lvl2pPr indent="-408213" algn="l"/>
            <a:lvl3pPr algn="l"/>
            <a:lvl4pPr algn="l"/>
            <a:lvl5pPr algn="l"/>
          </a:lstStyle>
          <a:p>
            <a:pPr/>
            <a:r>
              <a:t>Body Level One</a:t>
            </a:r>
          </a:p>
          <a:p>
            <a:pPr lvl="1"/>
            <a:r>
              <a:t>Body Level Two</a:t>
            </a:r>
          </a:p>
          <a:p>
            <a:pPr lvl="2"/>
            <a:r>
              <a:t>Body Level Three</a:t>
            </a:r>
          </a:p>
          <a:p>
            <a:pPr lvl="3"/>
            <a:r>
              <a:t>Body Level Four</a:t>
            </a:r>
          </a:p>
          <a:p>
            <a:pPr lvl="4"/>
            <a:r>
              <a:t>Body Level Five</a:t>
            </a:r>
          </a:p>
        </p:txBody>
      </p:sp>
      <p:sp>
        <p:nvSpPr>
          <p:cNvPr id="160" name="Dr. O’Brien 9/23/21"/>
          <p:cNvSpPr txBox="1"/>
          <p:nvPr/>
        </p:nvSpPr>
        <p:spPr>
          <a:xfrm>
            <a:off x="7323780" y="39451"/>
            <a:ext cx="1623753" cy="2159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a:r>
              <a:t>Dr. O’Brien 10/25/21</a:t>
            </a:r>
          </a:p>
        </p:txBody>
      </p:sp>
      <p:sp>
        <p:nvSpPr>
          <p:cNvPr id="161" name="Slide Number"/>
          <p:cNvSpPr txBox="1"/>
          <p:nvPr>
            <p:ph type="sldNum" sz="quarter" idx="2"/>
          </p:nvPr>
        </p:nvSpPr>
        <p:spPr>
          <a:xfrm>
            <a:off x="8709893" y="4717937"/>
            <a:ext cx="336807" cy="335245"/>
          </a:xfrm>
          <a:prstGeom prst="rect">
            <a:avLst/>
          </a:prstGeom>
        </p:spPr>
        <p:txBody>
          <a:bodyPr lIns="91421" tIns="91421" rIns="91421" bIns="91421"/>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AND_BODY">
    <p:spTree>
      <p:nvGrpSpPr>
        <p:cNvPr id="1" name=""/>
        <p:cNvGrpSpPr/>
        <p:nvPr/>
      </p:nvGrpSpPr>
      <p:grpSpPr>
        <a:xfrm>
          <a:off x="0" y="0"/>
          <a:ext cx="0" cy="0"/>
          <a:chOff x="0" y="0"/>
          <a:chExt cx="0" cy="0"/>
        </a:xfrm>
      </p:grpSpPr>
      <p:pic>
        <p:nvPicPr>
          <p:cNvPr id="168"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69" name="Google Shape;24;p4"/>
          <p:cNvSpPr/>
          <p:nvPr/>
        </p:nvSpPr>
        <p:spPr>
          <a:xfrm>
            <a:off x="2477722" y="415650"/>
            <a:ext cx="6244203" cy="1"/>
          </a:xfrm>
          <a:prstGeom prst="line">
            <a:avLst/>
          </a:prstGeom>
          <a:ln w="38100">
            <a:solidFill>
              <a:srgbClr val="000000"/>
            </a:solidFill>
          </a:ln>
        </p:spPr>
        <p:txBody>
          <a:bodyPr lIns="45718" tIns="45718" rIns="45718" bIns="45718"/>
          <a:lstStyle/>
          <a:p>
            <a:pPr/>
          </a:p>
        </p:txBody>
      </p:sp>
      <p:sp>
        <p:nvSpPr>
          <p:cNvPr id="170" name="Google Shape;25;p4"/>
          <p:cNvSpPr/>
          <p:nvPr/>
        </p:nvSpPr>
        <p:spPr>
          <a:xfrm>
            <a:off x="2477722" y="4739999"/>
            <a:ext cx="6244203" cy="1"/>
          </a:xfrm>
          <a:prstGeom prst="line">
            <a:avLst/>
          </a:prstGeom>
          <a:ln w="19050">
            <a:solidFill>
              <a:srgbClr val="000000"/>
            </a:solidFill>
          </a:ln>
        </p:spPr>
        <p:txBody>
          <a:bodyPr lIns="45718" tIns="45718" rIns="45718" bIns="45718"/>
          <a:lstStyle/>
          <a:p>
            <a:pPr/>
          </a:p>
        </p:txBody>
      </p:sp>
      <p:sp>
        <p:nvSpPr>
          <p:cNvPr id="171" name="Google Shape;26;p4"/>
          <p:cNvSpPr/>
          <p:nvPr/>
        </p:nvSpPr>
        <p:spPr>
          <a:xfrm>
            <a:off x="425197" y="415650"/>
            <a:ext cx="183302" cy="1"/>
          </a:xfrm>
          <a:prstGeom prst="line">
            <a:avLst/>
          </a:prstGeom>
          <a:ln w="19050">
            <a:solidFill>
              <a:srgbClr val="000000"/>
            </a:solidFill>
          </a:ln>
        </p:spPr>
        <p:txBody>
          <a:bodyPr lIns="45718" tIns="45718" rIns="45718" bIns="45718"/>
          <a:lstStyle/>
          <a:p>
            <a:pPr/>
          </a:p>
        </p:txBody>
      </p:sp>
      <p:sp>
        <p:nvSpPr>
          <p:cNvPr id="172" name="Title Text"/>
          <p:cNvSpPr txBox="1"/>
          <p:nvPr>
            <p:ph type="title"/>
          </p:nvPr>
        </p:nvSpPr>
        <p:spPr>
          <a:xfrm>
            <a:off x="2400250" y="575950"/>
            <a:ext cx="6321601" cy="635402"/>
          </a:xfrm>
          <a:prstGeom prst="rect">
            <a:avLst/>
          </a:prstGeom>
        </p:spPr>
        <p:txBody>
          <a:bodyPr anchor="t"/>
          <a:lstStyle>
            <a:lvl1pPr algn="l">
              <a:defRPr sz="3000">
                <a:solidFill>
                  <a:srgbClr val="000000"/>
                </a:solidFill>
                <a:latin typeface="Raleway"/>
                <a:ea typeface="Raleway"/>
                <a:cs typeface="Raleway"/>
                <a:sym typeface="Raleway"/>
              </a:defRPr>
            </a:lvl1pPr>
          </a:lstStyle>
          <a:p>
            <a:pPr/>
            <a:r>
              <a:t>Title Text</a:t>
            </a:r>
          </a:p>
        </p:txBody>
      </p:sp>
      <p:sp>
        <p:nvSpPr>
          <p:cNvPr id="173" name="Body Level One…"/>
          <p:cNvSpPr txBox="1"/>
          <p:nvPr>
            <p:ph type="body" idx="1"/>
          </p:nvPr>
        </p:nvSpPr>
        <p:spPr>
          <a:xfrm>
            <a:off x="2410111" y="1595776"/>
            <a:ext cx="6321603" cy="3002402"/>
          </a:xfrm>
          <a:prstGeom prst="rect">
            <a:avLst/>
          </a:prstGeom>
        </p:spPr>
        <p:txBody>
          <a:bodyPr/>
          <a:lstStyle>
            <a:lvl1pPr algn="l"/>
            <a:lvl2pPr algn="l"/>
            <a:lvl3pPr algn="l"/>
            <a:lvl4pPr algn="l"/>
            <a:lvl5pPr algn="l"/>
          </a:lstStyle>
          <a:p>
            <a:pPr/>
            <a:r>
              <a:t>Body Level One</a:t>
            </a:r>
          </a:p>
          <a:p>
            <a:pPr lvl="1"/>
            <a:r>
              <a:t>Body Level Two</a:t>
            </a:r>
          </a:p>
          <a:p>
            <a:pPr lvl="2"/>
            <a:r>
              <a:t>Body Level Three</a:t>
            </a:r>
          </a:p>
          <a:p>
            <a:pPr lvl="3"/>
            <a:r>
              <a:t>Body Level Four</a:t>
            </a:r>
          </a:p>
          <a:p>
            <a:pPr lvl="4"/>
            <a:r>
              <a:t>Body Level Five</a:t>
            </a:r>
          </a:p>
        </p:txBody>
      </p:sp>
      <p:sp>
        <p:nvSpPr>
          <p:cNvPr id="174" name="Google Shape;30;p4"/>
          <p:cNvSpPr txBox="1"/>
          <p:nvPr/>
        </p:nvSpPr>
        <p:spPr>
          <a:xfrm>
            <a:off x="159380" y="4629606"/>
            <a:ext cx="8552701" cy="398749"/>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p>
            <a:pPr>
              <a:defRPr b="1">
                <a:solidFill>
                  <a:srgbClr val="000000"/>
                </a:solidFill>
                <a:latin typeface="Lato"/>
                <a:ea typeface="Lato"/>
                <a:cs typeface="Lato"/>
                <a:sym typeface="Lato"/>
              </a:defRPr>
            </a:pPr>
            <a:r>
              <a:t>class: </a:t>
            </a:r>
            <a:r>
              <a:rPr b="0"/>
              <a:t>AP CS A</a:t>
            </a:r>
            <a:r>
              <a:rPr b="0"/>
              <a:t> </a:t>
            </a:r>
            <a:r>
              <a:t>g</a:t>
            </a:r>
            <a:r>
              <a:t>oal: </a:t>
            </a:r>
            <a:r>
              <a:rPr b="0"/>
              <a:t>HDW implement nested loops in Java?</a:t>
            </a:r>
          </a:p>
        </p:txBody>
      </p:sp>
      <p:sp>
        <p:nvSpPr>
          <p:cNvPr id="175" name="Google Shape;31;p4"/>
          <p:cNvSpPr txBox="1"/>
          <p:nvPr/>
        </p:nvSpPr>
        <p:spPr>
          <a:xfrm>
            <a:off x="7263947" y="6563"/>
            <a:ext cx="5621102" cy="398748"/>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lvl1pPr>
              <a:defRPr>
                <a:solidFill>
                  <a:srgbClr val="000000"/>
                </a:solidFill>
                <a:latin typeface="Lato"/>
                <a:ea typeface="Lato"/>
                <a:cs typeface="Lato"/>
                <a:sym typeface="Lato"/>
              </a:defRPr>
            </a:lvl1pPr>
          </a:lstStyle>
          <a:p>
            <a:pPr/>
            <a:r>
              <a:t>Dr. O’Brien, 11/19/21</a:t>
            </a:r>
          </a:p>
        </p:txBody>
      </p:sp>
      <p:sp>
        <p:nvSpPr>
          <p:cNvPr id="17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SECTION_HEADER">
    <p:bg>
      <p:bgPr>
        <a:solidFill>
          <a:srgbClr val="F46524"/>
        </a:solidFill>
      </p:bgPr>
    </p:bg>
    <p:spTree>
      <p:nvGrpSpPr>
        <p:cNvPr id="1" name=""/>
        <p:cNvGrpSpPr/>
        <p:nvPr/>
      </p:nvGrpSpPr>
      <p:grpSpPr>
        <a:xfrm>
          <a:off x="0" y="0"/>
          <a:ext cx="0" cy="0"/>
          <a:chOff x="0" y="0"/>
          <a:chExt cx="0" cy="0"/>
        </a:xfrm>
      </p:grpSpPr>
      <p:pic>
        <p:nvPicPr>
          <p:cNvPr id="28"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29" name="Google Shape;19;p3"/>
          <p:cNvSpPr/>
          <p:nvPr/>
        </p:nvSpPr>
        <p:spPr>
          <a:xfrm>
            <a:off x="425200" y="415650"/>
            <a:ext cx="8296800" cy="1"/>
          </a:xfrm>
          <a:prstGeom prst="line">
            <a:avLst/>
          </a:prstGeom>
          <a:ln w="38100">
            <a:solidFill>
              <a:srgbClr val="FFFFFF"/>
            </a:solidFill>
          </a:ln>
        </p:spPr>
        <p:txBody>
          <a:bodyPr lIns="45718" tIns="45718" rIns="45718" bIns="45718"/>
          <a:lstStyle/>
          <a:p>
            <a:pPr/>
          </a:p>
        </p:txBody>
      </p:sp>
      <p:sp>
        <p:nvSpPr>
          <p:cNvPr id="30" name="Google Shape;20;p3"/>
          <p:cNvSpPr/>
          <p:nvPr/>
        </p:nvSpPr>
        <p:spPr>
          <a:xfrm>
            <a:off x="425200" y="4739999"/>
            <a:ext cx="8296800" cy="1"/>
          </a:xfrm>
          <a:prstGeom prst="line">
            <a:avLst/>
          </a:prstGeom>
          <a:ln w="19050">
            <a:solidFill>
              <a:srgbClr val="FFFFFF"/>
            </a:solidFill>
          </a:ln>
        </p:spPr>
        <p:txBody>
          <a:bodyPr lIns="45718" tIns="45718" rIns="45718" bIns="45718"/>
          <a:lstStyle/>
          <a:p>
            <a:pPr/>
          </a:p>
        </p:txBody>
      </p:sp>
      <p:sp>
        <p:nvSpPr>
          <p:cNvPr id="31" name="Title Text"/>
          <p:cNvSpPr txBox="1"/>
          <p:nvPr>
            <p:ph type="title"/>
          </p:nvPr>
        </p:nvSpPr>
        <p:spPr>
          <a:xfrm>
            <a:off x="406423" y="1806824"/>
            <a:ext cx="8296803" cy="1542002"/>
          </a:xfrm>
          <a:prstGeom prst="rect">
            <a:avLst/>
          </a:prstGeom>
        </p:spPr>
        <p:txBody>
          <a:bodyPr/>
          <a:lstStyle>
            <a:lvl1pPr>
              <a:defRPr sz="4800">
                <a:solidFill>
                  <a:srgbClr val="FFFFFF"/>
                </a:solidFill>
                <a:latin typeface="Raleway"/>
                <a:ea typeface="Raleway"/>
                <a:cs typeface="Raleway"/>
                <a:sym typeface="Raleway"/>
              </a:defRPr>
            </a:lvl1pPr>
          </a:lstStyle>
          <a:p>
            <a:pPr/>
            <a:r>
              <a:t>Title Text</a:t>
            </a:r>
          </a:p>
        </p:txBody>
      </p:sp>
      <p:sp>
        <p:nvSpPr>
          <p:cNvPr id="32"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AND_BODY">
    <p:spTree>
      <p:nvGrpSpPr>
        <p:cNvPr id="1" name=""/>
        <p:cNvGrpSpPr/>
        <p:nvPr/>
      </p:nvGrpSpPr>
      <p:grpSpPr>
        <a:xfrm>
          <a:off x="0" y="0"/>
          <a:ext cx="0" cy="0"/>
          <a:chOff x="0" y="0"/>
          <a:chExt cx="0" cy="0"/>
        </a:xfrm>
      </p:grpSpPr>
      <p:sp>
        <p:nvSpPr>
          <p:cNvPr id="39" name="Google Shape;24;p4"/>
          <p:cNvSpPr/>
          <p:nvPr/>
        </p:nvSpPr>
        <p:spPr>
          <a:xfrm>
            <a:off x="2477722" y="415650"/>
            <a:ext cx="6244203" cy="1"/>
          </a:xfrm>
          <a:prstGeom prst="line">
            <a:avLst/>
          </a:prstGeom>
          <a:ln w="38100">
            <a:solidFill>
              <a:srgbClr val="000000"/>
            </a:solidFill>
          </a:ln>
        </p:spPr>
        <p:txBody>
          <a:bodyPr lIns="45718" tIns="45718" rIns="45718" bIns="45718"/>
          <a:lstStyle/>
          <a:p>
            <a:pPr/>
          </a:p>
        </p:txBody>
      </p:sp>
      <p:sp>
        <p:nvSpPr>
          <p:cNvPr id="40" name="Google Shape;25;p4"/>
          <p:cNvSpPr/>
          <p:nvPr/>
        </p:nvSpPr>
        <p:spPr>
          <a:xfrm>
            <a:off x="2477722" y="4739999"/>
            <a:ext cx="6244203" cy="1"/>
          </a:xfrm>
          <a:prstGeom prst="line">
            <a:avLst/>
          </a:prstGeom>
          <a:ln w="19050">
            <a:solidFill>
              <a:srgbClr val="000000"/>
            </a:solidFill>
          </a:ln>
        </p:spPr>
        <p:txBody>
          <a:bodyPr lIns="45718" tIns="45718" rIns="45718" bIns="45718"/>
          <a:lstStyle/>
          <a:p>
            <a:pPr/>
          </a:p>
        </p:txBody>
      </p:sp>
      <p:sp>
        <p:nvSpPr>
          <p:cNvPr id="41" name="Google Shape;26;p4"/>
          <p:cNvSpPr/>
          <p:nvPr/>
        </p:nvSpPr>
        <p:spPr>
          <a:xfrm>
            <a:off x="425197" y="415650"/>
            <a:ext cx="183302" cy="1"/>
          </a:xfrm>
          <a:prstGeom prst="line">
            <a:avLst/>
          </a:prstGeom>
          <a:ln w="19050">
            <a:solidFill>
              <a:srgbClr val="000000"/>
            </a:solidFill>
          </a:ln>
        </p:spPr>
        <p:txBody>
          <a:bodyPr lIns="45718" tIns="45718" rIns="45718" bIns="45718"/>
          <a:lstStyle/>
          <a:p>
            <a:pPr/>
          </a:p>
        </p:txBody>
      </p:sp>
      <p:sp>
        <p:nvSpPr>
          <p:cNvPr id="42" name="Title Text"/>
          <p:cNvSpPr txBox="1"/>
          <p:nvPr>
            <p:ph type="title"/>
          </p:nvPr>
        </p:nvSpPr>
        <p:spPr>
          <a:xfrm>
            <a:off x="2400250" y="575950"/>
            <a:ext cx="6321601" cy="635402"/>
          </a:xfrm>
          <a:prstGeom prst="rect">
            <a:avLst/>
          </a:prstGeom>
        </p:spPr>
        <p:txBody>
          <a:bodyPr anchor="t"/>
          <a:lstStyle>
            <a:lvl1pPr algn="l">
              <a:defRPr sz="3000">
                <a:solidFill>
                  <a:srgbClr val="000000"/>
                </a:solidFill>
                <a:latin typeface="Raleway"/>
                <a:ea typeface="Raleway"/>
                <a:cs typeface="Raleway"/>
                <a:sym typeface="Raleway"/>
              </a:defRPr>
            </a:lvl1pPr>
          </a:lstStyle>
          <a:p>
            <a:pPr/>
            <a:r>
              <a:t>Title Text</a:t>
            </a:r>
          </a:p>
        </p:txBody>
      </p:sp>
      <p:sp>
        <p:nvSpPr>
          <p:cNvPr id="43" name="Body Level One…"/>
          <p:cNvSpPr txBox="1"/>
          <p:nvPr>
            <p:ph type="body" idx="1"/>
          </p:nvPr>
        </p:nvSpPr>
        <p:spPr>
          <a:xfrm>
            <a:off x="2410111" y="1595776"/>
            <a:ext cx="6321603" cy="3002402"/>
          </a:xfrm>
          <a:prstGeom prst="rect">
            <a:avLst/>
          </a:prstGeom>
        </p:spPr>
        <p:txBody>
          <a:bodyPr/>
          <a:lstStyle>
            <a:lvl1pPr algn="l"/>
            <a:lvl2pPr algn="l"/>
            <a:lvl3pPr algn="l"/>
            <a:lvl4pPr algn="l"/>
            <a:lvl5pPr algn="l"/>
          </a:lstStyle>
          <a:p>
            <a:pPr/>
            <a:r>
              <a:t>Body Level One</a:t>
            </a:r>
          </a:p>
          <a:p>
            <a:pPr lvl="1"/>
            <a:r>
              <a:t>Body Level Two</a:t>
            </a:r>
          </a:p>
          <a:p>
            <a:pPr lvl="2"/>
            <a:r>
              <a:t>Body Level Three</a:t>
            </a:r>
          </a:p>
          <a:p>
            <a:pPr lvl="3"/>
            <a:r>
              <a:t>Body Level Four</a:t>
            </a:r>
          </a:p>
          <a:p>
            <a:pPr lvl="4"/>
            <a:r>
              <a:t>Body Level Five</a:t>
            </a:r>
          </a:p>
        </p:txBody>
      </p:sp>
      <p:sp>
        <p:nvSpPr>
          <p:cNvPr id="44" name="Google Shape;30;p4"/>
          <p:cNvSpPr txBox="1"/>
          <p:nvPr/>
        </p:nvSpPr>
        <p:spPr>
          <a:xfrm>
            <a:off x="159380" y="4629606"/>
            <a:ext cx="8552701" cy="398749"/>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p>
            <a:pPr>
              <a:defRPr b="1">
                <a:solidFill>
                  <a:srgbClr val="000000"/>
                </a:solidFill>
                <a:latin typeface="Lato"/>
                <a:ea typeface="Lato"/>
                <a:cs typeface="Lato"/>
                <a:sym typeface="Lato"/>
              </a:defRPr>
            </a:pPr>
            <a:r>
              <a:t>class: </a:t>
            </a:r>
            <a:r>
              <a:rPr b="0"/>
              <a:t>precalc </a:t>
            </a:r>
            <a:r>
              <a:t>g</a:t>
            </a:r>
            <a:r>
              <a:t>oal: </a:t>
            </a:r>
            <a:r>
              <a:rPr b="0"/>
              <a:t>complete requirements for video game project/work on extension activity</a:t>
            </a:r>
          </a:p>
        </p:txBody>
      </p:sp>
      <p:sp>
        <p:nvSpPr>
          <p:cNvPr id="45" name="Dr. O’Brien  1/21/22"/>
          <p:cNvSpPr txBox="1"/>
          <p:nvPr/>
        </p:nvSpPr>
        <p:spPr>
          <a:xfrm>
            <a:off x="6731910" y="39450"/>
            <a:ext cx="2095054" cy="2159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r>
              <a:t>Dr. O’Brien  1/21/22</a:t>
            </a:r>
          </a:p>
        </p:txBody>
      </p:sp>
      <p:pic>
        <p:nvPicPr>
          <p:cNvPr id="46" name="Google Shape;17;p2" descr="Google Shape;17;p2"/>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4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AND_TWO_COLUMNS">
    <p:spTree>
      <p:nvGrpSpPr>
        <p:cNvPr id="1" name=""/>
        <p:cNvGrpSpPr/>
        <p:nvPr/>
      </p:nvGrpSpPr>
      <p:grpSpPr>
        <a:xfrm>
          <a:off x="0" y="0"/>
          <a:ext cx="0" cy="0"/>
          <a:chOff x="0" y="0"/>
          <a:chExt cx="0" cy="0"/>
        </a:xfrm>
      </p:grpSpPr>
      <p:pic>
        <p:nvPicPr>
          <p:cNvPr id="54"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55" name="Google Shape;33;p5"/>
          <p:cNvSpPr/>
          <p:nvPr/>
        </p:nvSpPr>
        <p:spPr>
          <a:xfrm>
            <a:off x="2477722" y="415650"/>
            <a:ext cx="6244203" cy="1"/>
          </a:xfrm>
          <a:prstGeom prst="line">
            <a:avLst/>
          </a:prstGeom>
          <a:ln w="38100">
            <a:solidFill>
              <a:srgbClr val="000000"/>
            </a:solidFill>
          </a:ln>
        </p:spPr>
        <p:txBody>
          <a:bodyPr lIns="45718" tIns="45718" rIns="45718" bIns="45718"/>
          <a:lstStyle/>
          <a:p>
            <a:pPr/>
          </a:p>
        </p:txBody>
      </p:sp>
      <p:sp>
        <p:nvSpPr>
          <p:cNvPr id="56" name="Google Shape;34;p5"/>
          <p:cNvSpPr/>
          <p:nvPr/>
        </p:nvSpPr>
        <p:spPr>
          <a:xfrm>
            <a:off x="2477722" y="4739999"/>
            <a:ext cx="6244203" cy="1"/>
          </a:xfrm>
          <a:prstGeom prst="line">
            <a:avLst/>
          </a:prstGeom>
          <a:ln w="19050">
            <a:solidFill>
              <a:srgbClr val="000000"/>
            </a:solidFill>
          </a:ln>
        </p:spPr>
        <p:txBody>
          <a:bodyPr lIns="45718" tIns="45718" rIns="45718" bIns="45718"/>
          <a:lstStyle/>
          <a:p>
            <a:pPr/>
          </a:p>
        </p:txBody>
      </p:sp>
      <p:sp>
        <p:nvSpPr>
          <p:cNvPr id="57" name="Google Shape;35;p5"/>
          <p:cNvSpPr/>
          <p:nvPr/>
        </p:nvSpPr>
        <p:spPr>
          <a:xfrm>
            <a:off x="425197" y="415650"/>
            <a:ext cx="183302" cy="1"/>
          </a:xfrm>
          <a:prstGeom prst="line">
            <a:avLst/>
          </a:prstGeom>
          <a:ln w="19050">
            <a:solidFill>
              <a:srgbClr val="000000"/>
            </a:solidFill>
          </a:ln>
        </p:spPr>
        <p:txBody>
          <a:bodyPr lIns="45718" tIns="45718" rIns="45718" bIns="45718"/>
          <a:lstStyle/>
          <a:p>
            <a:pPr/>
          </a:p>
        </p:txBody>
      </p:sp>
      <p:sp>
        <p:nvSpPr>
          <p:cNvPr id="58" name="Title Text"/>
          <p:cNvSpPr txBox="1"/>
          <p:nvPr>
            <p:ph type="title"/>
          </p:nvPr>
        </p:nvSpPr>
        <p:spPr>
          <a:xfrm>
            <a:off x="2400250" y="575950"/>
            <a:ext cx="6321601" cy="635402"/>
          </a:xfrm>
          <a:prstGeom prst="rect">
            <a:avLst/>
          </a:prstGeom>
        </p:spPr>
        <p:txBody>
          <a:bodyPr anchor="t"/>
          <a:lstStyle>
            <a:lvl1pPr algn="l">
              <a:defRPr sz="3000">
                <a:solidFill>
                  <a:srgbClr val="000000"/>
                </a:solidFill>
                <a:latin typeface="Raleway"/>
                <a:ea typeface="Raleway"/>
                <a:cs typeface="Raleway"/>
                <a:sym typeface="Raleway"/>
              </a:defRPr>
            </a:lvl1pPr>
          </a:lstStyle>
          <a:p>
            <a:pPr/>
            <a:r>
              <a:t>Title Text</a:t>
            </a:r>
          </a:p>
        </p:txBody>
      </p:sp>
      <p:sp>
        <p:nvSpPr>
          <p:cNvPr id="59" name="Body Level One…"/>
          <p:cNvSpPr txBox="1"/>
          <p:nvPr>
            <p:ph type="body" sz="quarter" idx="1"/>
          </p:nvPr>
        </p:nvSpPr>
        <p:spPr>
          <a:xfrm>
            <a:off x="2400301" y="1602675"/>
            <a:ext cx="3071403" cy="3002402"/>
          </a:xfrm>
          <a:prstGeom prst="rect">
            <a:avLst/>
          </a:prstGeom>
        </p:spPr>
        <p:txBody>
          <a:bodyPr/>
          <a:lstStyle>
            <a:lvl1pPr indent="-317500" algn="l">
              <a:buSzPts val="1400"/>
              <a:defRPr sz="1400"/>
            </a:lvl1pPr>
            <a:lvl2pPr marL="965200" indent="-355600" algn="l">
              <a:buSzPts val="1400"/>
              <a:defRPr sz="1400"/>
            </a:lvl2pPr>
            <a:lvl3pPr marL="1422400" indent="-355600" algn="l">
              <a:buSzPts val="1400"/>
              <a:defRPr sz="1400"/>
            </a:lvl3pPr>
            <a:lvl4pPr marL="1879600" indent="-355600" algn="l">
              <a:buSzPts val="1400"/>
              <a:defRPr sz="1400"/>
            </a:lvl4pPr>
            <a:lvl5pPr marL="2336800" indent="-355600" algn="l">
              <a:buSzPts val="1400"/>
              <a:defRPr sz="1400"/>
            </a:lvl5pPr>
          </a:lstStyle>
          <a:p>
            <a:pPr/>
            <a:r>
              <a:t>Body Level One</a:t>
            </a:r>
          </a:p>
          <a:p>
            <a:pPr lvl="1"/>
            <a:r>
              <a:t>Body Level Two</a:t>
            </a:r>
          </a:p>
          <a:p>
            <a:pPr lvl="2"/>
            <a:r>
              <a:t>Body Level Three</a:t>
            </a:r>
          </a:p>
          <a:p>
            <a:pPr lvl="3"/>
            <a:r>
              <a:t>Body Level Four</a:t>
            </a:r>
          </a:p>
          <a:p>
            <a:pPr lvl="4"/>
            <a:r>
              <a:t>Body Level Five</a:t>
            </a:r>
          </a:p>
        </p:txBody>
      </p:sp>
      <p:sp>
        <p:nvSpPr>
          <p:cNvPr id="60" name="Google Shape;38;p5"/>
          <p:cNvSpPr txBox="1"/>
          <p:nvPr>
            <p:ph type="body" sz="quarter" idx="21"/>
          </p:nvPr>
        </p:nvSpPr>
        <p:spPr>
          <a:xfrm>
            <a:off x="5650572" y="1602675"/>
            <a:ext cx="3071402" cy="3002402"/>
          </a:xfrm>
          <a:prstGeom prst="rect">
            <a:avLst/>
          </a:prstGeom>
        </p:spPr>
        <p:txBody>
          <a:bodyPr/>
          <a:lstStyle/>
          <a:p>
            <a:pPr algn="l"/>
          </a:p>
        </p:txBody>
      </p:sp>
      <p:sp>
        <p:nvSpPr>
          <p:cNvPr id="6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ONLY">
    <p:spTree>
      <p:nvGrpSpPr>
        <p:cNvPr id="1" name=""/>
        <p:cNvGrpSpPr/>
        <p:nvPr/>
      </p:nvGrpSpPr>
      <p:grpSpPr>
        <a:xfrm>
          <a:off x="0" y="0"/>
          <a:ext cx="0" cy="0"/>
          <a:chOff x="0" y="0"/>
          <a:chExt cx="0" cy="0"/>
        </a:xfrm>
      </p:grpSpPr>
      <p:pic>
        <p:nvPicPr>
          <p:cNvPr id="68"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69" name="Title Text"/>
          <p:cNvSpPr txBox="1"/>
          <p:nvPr>
            <p:ph type="title"/>
          </p:nvPr>
        </p:nvSpPr>
        <p:spPr>
          <a:xfrm>
            <a:off x="303299" y="411575"/>
            <a:ext cx="8520602" cy="639602"/>
          </a:xfrm>
          <a:prstGeom prst="rect">
            <a:avLst/>
          </a:prstGeom>
        </p:spPr>
        <p:txBody>
          <a:bodyPr anchor="t"/>
          <a:lstStyle>
            <a:lvl1pPr algn="l">
              <a:defRPr sz="3000">
                <a:solidFill>
                  <a:srgbClr val="000000"/>
                </a:solidFill>
                <a:latin typeface="Raleway"/>
                <a:ea typeface="Raleway"/>
                <a:cs typeface="Raleway"/>
                <a:sym typeface="Raleway"/>
              </a:defRPr>
            </a:lvl1pPr>
          </a:lstStyle>
          <a:p>
            <a:pPr/>
            <a:r>
              <a:t>Title Text</a:t>
            </a:r>
          </a:p>
        </p:txBody>
      </p:sp>
      <p:sp>
        <p:nvSpPr>
          <p:cNvPr id="7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ONE_COLUMN_TEXT">
    <p:spTree>
      <p:nvGrpSpPr>
        <p:cNvPr id="1" name=""/>
        <p:cNvGrpSpPr/>
        <p:nvPr/>
      </p:nvGrpSpPr>
      <p:grpSpPr>
        <a:xfrm>
          <a:off x="0" y="0"/>
          <a:ext cx="0" cy="0"/>
          <a:chOff x="0" y="0"/>
          <a:chExt cx="0" cy="0"/>
        </a:xfrm>
      </p:grpSpPr>
      <p:pic>
        <p:nvPicPr>
          <p:cNvPr id="77"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78" name="Google Shape;44;p7"/>
          <p:cNvSpPr/>
          <p:nvPr/>
        </p:nvSpPr>
        <p:spPr>
          <a:xfrm>
            <a:off x="425197" y="415650"/>
            <a:ext cx="183302" cy="1"/>
          </a:xfrm>
          <a:prstGeom prst="line">
            <a:avLst/>
          </a:prstGeom>
          <a:ln w="19050">
            <a:solidFill>
              <a:srgbClr val="000000"/>
            </a:solidFill>
          </a:ln>
        </p:spPr>
        <p:txBody>
          <a:bodyPr lIns="45718" tIns="45718" rIns="45718" bIns="45718"/>
          <a:lstStyle/>
          <a:p>
            <a:pPr/>
          </a:p>
        </p:txBody>
      </p:sp>
      <p:sp>
        <p:nvSpPr>
          <p:cNvPr id="79" name="Title Text"/>
          <p:cNvSpPr txBox="1"/>
          <p:nvPr>
            <p:ph type="title"/>
          </p:nvPr>
        </p:nvSpPr>
        <p:spPr>
          <a:xfrm>
            <a:off x="319499" y="936600"/>
            <a:ext cx="2808002" cy="755700"/>
          </a:xfrm>
          <a:prstGeom prst="rect">
            <a:avLst/>
          </a:prstGeom>
        </p:spPr>
        <p:txBody>
          <a:bodyPr anchor="b"/>
          <a:lstStyle>
            <a:lvl1pPr algn="l">
              <a:defRPr sz="2400">
                <a:solidFill>
                  <a:srgbClr val="000000"/>
                </a:solidFill>
                <a:latin typeface="Raleway"/>
                <a:ea typeface="Raleway"/>
                <a:cs typeface="Raleway"/>
                <a:sym typeface="Raleway"/>
              </a:defRPr>
            </a:lvl1pPr>
          </a:lstStyle>
          <a:p>
            <a:pPr/>
            <a:r>
              <a:t>Title Text</a:t>
            </a:r>
          </a:p>
        </p:txBody>
      </p:sp>
      <p:sp>
        <p:nvSpPr>
          <p:cNvPr id="80" name="Body Level One…"/>
          <p:cNvSpPr txBox="1"/>
          <p:nvPr>
            <p:ph type="body" sz="quarter" idx="1"/>
          </p:nvPr>
        </p:nvSpPr>
        <p:spPr>
          <a:xfrm>
            <a:off x="319499" y="1846802"/>
            <a:ext cx="2808002" cy="2806202"/>
          </a:xfrm>
          <a:prstGeom prst="rect">
            <a:avLst/>
          </a:prstGeom>
        </p:spPr>
        <p:txBody>
          <a:bodyPr/>
          <a:lstStyle>
            <a:lvl1pPr indent="-304800" algn="l">
              <a:buSzPts val="1200"/>
              <a:defRPr sz="1200"/>
            </a:lvl1pPr>
            <a:lvl2pPr marL="914400" indent="-304800" algn="l">
              <a:buSzPts val="1200"/>
              <a:defRPr sz="1200"/>
            </a:lvl2pPr>
            <a:lvl3pPr marL="1371600" indent="-304800" algn="l">
              <a:buSzPts val="1200"/>
              <a:defRPr sz="1200"/>
            </a:lvl3pPr>
            <a:lvl4pPr marL="1828800" indent="-304800" algn="l">
              <a:buSzPts val="1200"/>
              <a:defRPr sz="1200"/>
            </a:lvl4pPr>
            <a:lvl5pPr marL="2286000" indent="-304800" algn="l">
              <a:buSzPts val="1200"/>
              <a:defRPr sz="1200"/>
            </a:lvl5pPr>
          </a:lstStyle>
          <a:p>
            <a:pPr/>
            <a:r>
              <a:t>Body Level One</a:t>
            </a:r>
          </a:p>
          <a:p>
            <a:pPr lvl="1"/>
            <a:r>
              <a:t>Body Level Two</a:t>
            </a:r>
          </a:p>
          <a:p>
            <a:pPr lvl="2"/>
            <a:r>
              <a:t>Body Level Three</a:t>
            </a:r>
          </a:p>
          <a:p>
            <a:pPr lvl="3"/>
            <a:r>
              <a:t>Body Level Four</a:t>
            </a:r>
          </a:p>
          <a:p>
            <a:pPr lvl="4"/>
            <a:r>
              <a:t>Body Level Five</a:t>
            </a:r>
          </a:p>
        </p:txBody>
      </p:sp>
      <p:sp>
        <p:nvSpPr>
          <p:cNvPr id="8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MAIN_POINT">
    <p:bg>
      <p:bgPr>
        <a:solidFill>
          <a:srgbClr val="757575"/>
        </a:solidFill>
      </p:bgPr>
    </p:bg>
    <p:spTree>
      <p:nvGrpSpPr>
        <p:cNvPr id="1" name=""/>
        <p:cNvGrpSpPr/>
        <p:nvPr/>
      </p:nvGrpSpPr>
      <p:grpSpPr>
        <a:xfrm>
          <a:off x="0" y="0"/>
          <a:ext cx="0" cy="0"/>
          <a:chOff x="0" y="0"/>
          <a:chExt cx="0" cy="0"/>
        </a:xfrm>
      </p:grpSpPr>
      <p:pic>
        <p:nvPicPr>
          <p:cNvPr id="88"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89" name="Google Shape;49;p8"/>
          <p:cNvSpPr/>
          <p:nvPr/>
        </p:nvSpPr>
        <p:spPr>
          <a:xfrm>
            <a:off x="425197" y="415650"/>
            <a:ext cx="183302" cy="1"/>
          </a:xfrm>
          <a:prstGeom prst="line">
            <a:avLst/>
          </a:prstGeom>
          <a:ln w="19050">
            <a:solidFill>
              <a:srgbClr val="FFFFFF"/>
            </a:solidFill>
          </a:ln>
        </p:spPr>
        <p:txBody>
          <a:bodyPr lIns="45718" tIns="45718" rIns="45718" bIns="45718"/>
          <a:lstStyle/>
          <a:p>
            <a:pPr/>
          </a:p>
        </p:txBody>
      </p:sp>
      <p:sp>
        <p:nvSpPr>
          <p:cNvPr id="90" name="Title Text"/>
          <p:cNvSpPr txBox="1"/>
          <p:nvPr>
            <p:ph type="title"/>
          </p:nvPr>
        </p:nvSpPr>
        <p:spPr>
          <a:xfrm>
            <a:off x="283102" y="712140"/>
            <a:ext cx="6244202" cy="3835502"/>
          </a:xfrm>
          <a:prstGeom prst="rect">
            <a:avLst/>
          </a:prstGeom>
        </p:spPr>
        <p:txBody>
          <a:bodyPr/>
          <a:lstStyle>
            <a:lvl1pPr algn="l">
              <a:defRPr sz="4800">
                <a:solidFill>
                  <a:srgbClr val="FFFFFF"/>
                </a:solidFill>
                <a:latin typeface="Raleway"/>
                <a:ea typeface="Raleway"/>
                <a:cs typeface="Raleway"/>
                <a:sym typeface="Raleway"/>
              </a:defRPr>
            </a:lvl1pPr>
          </a:lstStyle>
          <a:p>
            <a:pPr/>
            <a:r>
              <a:t>Title Text</a:t>
            </a:r>
          </a:p>
        </p:txBody>
      </p:sp>
      <p:sp>
        <p:nvSpPr>
          <p:cNvPr id="91"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SECTION_TITLE_AND_DESCRIPTION">
    <p:spTree>
      <p:nvGrpSpPr>
        <p:cNvPr id="1" name=""/>
        <p:cNvGrpSpPr/>
        <p:nvPr/>
      </p:nvGrpSpPr>
      <p:grpSpPr>
        <a:xfrm>
          <a:off x="0" y="0"/>
          <a:ext cx="0" cy="0"/>
          <a:chOff x="0" y="0"/>
          <a:chExt cx="0" cy="0"/>
        </a:xfrm>
      </p:grpSpPr>
      <p:pic>
        <p:nvPicPr>
          <p:cNvPr id="98"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99" name="Google Shape;53;p9"/>
          <p:cNvSpPr/>
          <p:nvPr/>
        </p:nvSpPr>
        <p:spPr>
          <a:xfrm>
            <a:off x="4572000" y="123"/>
            <a:ext cx="4572000" cy="5143503"/>
          </a:xfrm>
          <a:prstGeom prst="rect">
            <a:avLst/>
          </a:prstGeom>
          <a:solidFill>
            <a:srgbClr val="F46524"/>
          </a:solidFill>
          <a:ln w="12700">
            <a:miter lim="400000"/>
          </a:ln>
        </p:spPr>
        <p:txBody>
          <a:bodyPr lIns="0" tIns="0" rIns="0" bIns="0" anchor="ctr"/>
          <a:lstStyle/>
          <a:p>
            <a:pPr>
              <a:defRPr>
                <a:solidFill>
                  <a:srgbClr val="000000"/>
                </a:solidFill>
                <a:latin typeface="+mn-lt"/>
                <a:ea typeface="+mn-ea"/>
                <a:cs typeface="+mn-cs"/>
                <a:sym typeface="Arial"/>
              </a:defRPr>
            </a:pPr>
          </a:p>
        </p:txBody>
      </p:sp>
      <p:sp>
        <p:nvSpPr>
          <p:cNvPr id="100" name="Google Shape;54;p9"/>
          <p:cNvSpPr/>
          <p:nvPr/>
        </p:nvSpPr>
        <p:spPr>
          <a:xfrm>
            <a:off x="5029675" y="4495499"/>
            <a:ext cx="468302" cy="2"/>
          </a:xfrm>
          <a:prstGeom prst="line">
            <a:avLst/>
          </a:prstGeom>
          <a:ln w="19050">
            <a:solidFill>
              <a:srgbClr val="FFFFFF"/>
            </a:solidFill>
          </a:ln>
        </p:spPr>
        <p:txBody>
          <a:bodyPr lIns="45718" tIns="45718" rIns="45718" bIns="45718"/>
          <a:lstStyle/>
          <a:p>
            <a:pPr/>
          </a:p>
        </p:txBody>
      </p:sp>
      <p:sp>
        <p:nvSpPr>
          <p:cNvPr id="101" name="Title Text"/>
          <p:cNvSpPr txBox="1"/>
          <p:nvPr>
            <p:ph type="title"/>
          </p:nvPr>
        </p:nvSpPr>
        <p:spPr>
          <a:xfrm>
            <a:off x="265500" y="1397349"/>
            <a:ext cx="4045200" cy="1318202"/>
          </a:xfrm>
          <a:prstGeom prst="rect">
            <a:avLst/>
          </a:prstGeom>
        </p:spPr>
        <p:txBody>
          <a:bodyPr anchor="b"/>
          <a:lstStyle>
            <a:lvl1pPr>
              <a:defRPr sz="3600">
                <a:latin typeface="Raleway"/>
                <a:ea typeface="Raleway"/>
                <a:cs typeface="Raleway"/>
                <a:sym typeface="Raleway"/>
              </a:defRPr>
            </a:lvl1pPr>
          </a:lstStyle>
          <a:p>
            <a:pPr/>
            <a:r>
              <a:t>Title Text</a:t>
            </a:r>
          </a:p>
        </p:txBody>
      </p:sp>
      <p:sp>
        <p:nvSpPr>
          <p:cNvPr id="102" name="Body Level One…"/>
          <p:cNvSpPr txBox="1"/>
          <p:nvPr>
            <p:ph type="body" sz="quarter" idx="1"/>
          </p:nvPr>
        </p:nvSpPr>
        <p:spPr>
          <a:xfrm>
            <a:off x="265500" y="2735371"/>
            <a:ext cx="4045200" cy="1345502"/>
          </a:xfrm>
          <a:prstGeom prst="rect">
            <a:avLst/>
          </a:prstGeom>
        </p:spPr>
        <p:txBody>
          <a:bodyPr/>
          <a:lstStyle>
            <a:lvl1pPr marL="228600" indent="-114300">
              <a:lnSpc>
                <a:spcPct val="100000"/>
              </a:lnSpc>
              <a:buClrTx/>
              <a:buSzTx/>
              <a:buFontTx/>
              <a:buNone/>
              <a:defRPr sz="2100"/>
            </a:lvl1pPr>
            <a:lvl2pPr marL="228600" indent="114300">
              <a:lnSpc>
                <a:spcPct val="100000"/>
              </a:lnSpc>
              <a:buClrTx/>
              <a:buSzTx/>
              <a:buFontTx/>
              <a:buNone/>
              <a:defRPr sz="2100"/>
            </a:lvl2pPr>
            <a:lvl3pPr marL="228600" indent="114300">
              <a:lnSpc>
                <a:spcPct val="100000"/>
              </a:lnSpc>
              <a:buClrTx/>
              <a:buSzTx/>
              <a:buFontTx/>
              <a:buNone/>
              <a:defRPr sz="2100"/>
            </a:lvl3pPr>
            <a:lvl4pPr marL="228600" indent="114300">
              <a:lnSpc>
                <a:spcPct val="100000"/>
              </a:lnSpc>
              <a:buClrTx/>
              <a:buSzTx/>
              <a:buFontTx/>
              <a:buNone/>
              <a:defRPr sz="2100"/>
            </a:lvl4pPr>
            <a:lvl5pPr marL="228600" indent="114300">
              <a:lnSpc>
                <a:spcPct val="100000"/>
              </a:lnSpc>
              <a:buClrTx/>
              <a:buSzTx/>
              <a:buFontTx/>
              <a:buNone/>
              <a:defRPr sz="2100"/>
            </a:lvl5pPr>
          </a:lstStyle>
          <a:p>
            <a:pPr/>
            <a:r>
              <a:t>Body Level One</a:t>
            </a:r>
          </a:p>
          <a:p>
            <a:pPr lvl="1"/>
            <a:r>
              <a:t>Body Level Two</a:t>
            </a:r>
          </a:p>
          <a:p>
            <a:pPr lvl="2"/>
            <a:r>
              <a:t>Body Level Three</a:t>
            </a:r>
          </a:p>
          <a:p>
            <a:pPr lvl="3"/>
            <a:r>
              <a:t>Body Level Four</a:t>
            </a:r>
          </a:p>
          <a:p>
            <a:pPr lvl="4"/>
            <a:r>
              <a:t>Body Level Five</a:t>
            </a:r>
          </a:p>
        </p:txBody>
      </p:sp>
      <p:sp>
        <p:nvSpPr>
          <p:cNvPr id="103" name="Google Shape;57;p9"/>
          <p:cNvSpPr txBox="1"/>
          <p:nvPr>
            <p:ph type="body" sz="half" idx="21"/>
          </p:nvPr>
        </p:nvSpPr>
        <p:spPr>
          <a:xfrm>
            <a:off x="4939500" y="724199"/>
            <a:ext cx="3837000" cy="3695102"/>
          </a:xfrm>
          <a:prstGeom prst="rect">
            <a:avLst/>
          </a:prstGeom>
        </p:spPr>
        <p:txBody>
          <a:bodyPr anchor="ctr"/>
          <a:lstStyle/>
          <a:p>
            <a:pPr algn="l"/>
          </a:p>
        </p:txBody>
      </p:sp>
      <p:sp>
        <p:nvSpPr>
          <p:cNvPr id="104"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CAPTION_ONLY">
    <p:spTree>
      <p:nvGrpSpPr>
        <p:cNvPr id="1" name=""/>
        <p:cNvGrpSpPr/>
        <p:nvPr/>
      </p:nvGrpSpPr>
      <p:grpSpPr>
        <a:xfrm>
          <a:off x="0" y="0"/>
          <a:ext cx="0" cy="0"/>
          <a:chOff x="0" y="0"/>
          <a:chExt cx="0" cy="0"/>
        </a:xfrm>
      </p:grpSpPr>
      <p:pic>
        <p:nvPicPr>
          <p:cNvPr id="111"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12" name="Google Shape;60;p10"/>
          <p:cNvSpPr/>
          <p:nvPr/>
        </p:nvSpPr>
        <p:spPr>
          <a:xfrm>
            <a:off x="425200" y="4739999"/>
            <a:ext cx="8296800" cy="1"/>
          </a:xfrm>
          <a:prstGeom prst="line">
            <a:avLst/>
          </a:prstGeom>
          <a:ln w="19050">
            <a:solidFill>
              <a:srgbClr val="000000"/>
            </a:solidFill>
          </a:ln>
        </p:spPr>
        <p:txBody>
          <a:bodyPr lIns="45718" tIns="45718" rIns="45718" bIns="45718"/>
          <a:lstStyle/>
          <a:p>
            <a:pPr/>
          </a:p>
        </p:txBody>
      </p:sp>
      <p:sp>
        <p:nvSpPr>
          <p:cNvPr id="113" name="Google Shape;61;p10"/>
          <p:cNvSpPr/>
          <p:nvPr/>
        </p:nvSpPr>
        <p:spPr>
          <a:xfrm>
            <a:off x="425197" y="415650"/>
            <a:ext cx="183302" cy="1"/>
          </a:xfrm>
          <a:prstGeom prst="line">
            <a:avLst/>
          </a:prstGeom>
          <a:ln w="19050">
            <a:solidFill>
              <a:srgbClr val="000000"/>
            </a:solidFill>
          </a:ln>
        </p:spPr>
        <p:txBody>
          <a:bodyPr lIns="45718" tIns="45718" rIns="45718" bIns="45718"/>
          <a:lstStyle/>
          <a:p>
            <a:pPr/>
          </a:p>
        </p:txBody>
      </p:sp>
      <p:sp>
        <p:nvSpPr>
          <p:cNvPr id="114" name="Body Level One…"/>
          <p:cNvSpPr txBox="1"/>
          <p:nvPr>
            <p:ph type="body" sz="quarter" idx="1"/>
          </p:nvPr>
        </p:nvSpPr>
        <p:spPr>
          <a:xfrm>
            <a:off x="328016" y="4226023"/>
            <a:ext cx="8388602" cy="393602"/>
          </a:xfrm>
          <a:prstGeom prst="rect">
            <a:avLst/>
          </a:prstGeom>
        </p:spPr>
        <p:txBody>
          <a:bodyPr anchor="ctr"/>
          <a:lstStyle>
            <a:lvl1pPr marL="0" indent="228600" algn="l">
              <a:lnSpc>
                <a:spcPct val="100000"/>
              </a:lnSpc>
              <a:buClrTx/>
              <a:buSzTx/>
              <a:buFontTx/>
              <a:buNone/>
            </a:lvl1pPr>
            <a:lvl2pPr algn="l">
              <a:lnSpc>
                <a:spcPct val="100000"/>
              </a:lnSpc>
              <a:buClrTx/>
              <a:buFontTx/>
            </a:lvl2pPr>
            <a:lvl3pPr algn="l">
              <a:lnSpc>
                <a:spcPct val="100000"/>
              </a:lnSpc>
              <a:buClrTx/>
              <a:buFontTx/>
            </a:lvl3pPr>
            <a:lvl4pPr algn="l">
              <a:lnSpc>
                <a:spcPct val="100000"/>
              </a:lnSpc>
              <a:buClrTx/>
              <a:buFontTx/>
            </a:lvl4pPr>
            <a:lvl5pPr algn="l">
              <a:lnSpc>
                <a:spcPct val="100000"/>
              </a:lnSpc>
              <a:buClrTx/>
              <a:buFontTx/>
            </a:lvl5pPr>
          </a:lstStyle>
          <a:p>
            <a:pPr/>
            <a:r>
              <a:t>Body Level One</a:t>
            </a:r>
          </a:p>
          <a:p>
            <a:pPr lvl="1"/>
            <a:r>
              <a:t>Body Level Two</a:t>
            </a:r>
          </a:p>
          <a:p>
            <a:pPr lvl="2"/>
            <a:r>
              <a:t>Body Level Three</a:t>
            </a:r>
          </a:p>
          <a:p>
            <a:pPr lvl="3"/>
            <a:r>
              <a:t>Body Level Four</a:t>
            </a:r>
          </a:p>
          <a:p>
            <a:pPr lvl="4"/>
            <a:r>
              <a:t>Body Level Five</a:t>
            </a:r>
          </a:p>
        </p:txBody>
      </p:sp>
      <p:sp>
        <p:nvSpPr>
          <p:cNvPr id="11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Relationship Id="rId15" Type="http://schemas.openxmlformats.org/officeDocument/2006/relationships/slideLayout" Target="../slideLayouts/slideLayout13.xml"/><Relationship Id="rId16"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pic>
        <p:nvPicPr>
          <p:cNvPr id="2"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3" name="Google Shape;65;p11"/>
          <p:cNvSpPr/>
          <p:nvPr/>
        </p:nvSpPr>
        <p:spPr>
          <a:xfrm>
            <a:off x="425200" y="4739999"/>
            <a:ext cx="8296800" cy="1"/>
          </a:xfrm>
          <a:prstGeom prst="line">
            <a:avLst/>
          </a:prstGeom>
          <a:ln w="19050">
            <a:solidFill>
              <a:srgbClr val="000000"/>
            </a:solidFill>
          </a:ln>
        </p:spPr>
        <p:txBody>
          <a:bodyPr lIns="45718" tIns="45718" rIns="45718" bIns="45718"/>
          <a:lstStyle/>
          <a:p>
            <a:pPr/>
          </a:p>
        </p:txBody>
      </p:sp>
      <p:sp>
        <p:nvSpPr>
          <p:cNvPr id="4" name="Google Shape;66;p11"/>
          <p:cNvSpPr/>
          <p:nvPr/>
        </p:nvSpPr>
        <p:spPr>
          <a:xfrm>
            <a:off x="425200" y="415650"/>
            <a:ext cx="8296800" cy="1"/>
          </a:xfrm>
          <a:prstGeom prst="line">
            <a:avLst/>
          </a:prstGeom>
          <a:ln w="38100">
            <a:solidFill>
              <a:srgbClr val="000000"/>
            </a:solidFill>
          </a:ln>
        </p:spPr>
        <p:txBody>
          <a:bodyPr lIns="45718" tIns="45718" rIns="45718" bIns="45718"/>
          <a:lstStyle/>
          <a:p>
            <a:pPr/>
          </a:p>
        </p:txBody>
      </p:sp>
      <p:sp>
        <p:nvSpPr>
          <p:cNvPr id="5" name="xx%"/>
          <p:cNvSpPr txBox="1"/>
          <p:nvPr>
            <p:ph type="title" hasCustomPrompt="1"/>
          </p:nvPr>
        </p:nvSpPr>
        <p:spPr>
          <a:xfrm>
            <a:off x="853950" y="1304850"/>
            <a:ext cx="7436102" cy="1538400"/>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nchor="ctr">
            <a:normAutofit fontScale="100000" lnSpcReduction="0"/>
          </a:bodyPr>
          <a:lstStyle/>
          <a:p>
            <a:pPr/>
            <a:r>
              <a:t>xx%</a:t>
            </a:r>
          </a:p>
        </p:txBody>
      </p:sp>
      <p:sp>
        <p:nvSpPr>
          <p:cNvPr id="6" name="Body Level One…"/>
          <p:cNvSpPr txBox="1"/>
          <p:nvPr>
            <p:ph type="body" idx="1"/>
          </p:nvPr>
        </p:nvSpPr>
        <p:spPr>
          <a:xfrm>
            <a:off x="853950" y="2919450"/>
            <a:ext cx="7436102" cy="1071602"/>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7" name="Slide Number"/>
          <p:cNvSpPr txBox="1"/>
          <p:nvPr>
            <p:ph type="sldNum" sz="quarter" idx="2"/>
          </p:nvPr>
        </p:nvSpPr>
        <p:spPr>
          <a:xfrm>
            <a:off x="8709888" y="4717935"/>
            <a:ext cx="336811" cy="335249"/>
          </a:xfrm>
          <a:prstGeom prst="rect">
            <a:avLst/>
          </a:prstGeom>
          <a:ln w="12700">
            <a:miter lim="400000"/>
          </a:ln>
        </p:spPr>
        <p:txBody>
          <a:bodyPr wrap="none" lIns="91423" tIns="91423" rIns="91423" bIns="91423" anchor="ctr">
            <a:normAutofit fontScale="100000" lnSpcReduction="0"/>
          </a:bodyPr>
          <a:lstStyle>
            <a:lvl1pPr algn="r">
              <a:defRPr sz="1000">
                <a:solidFill>
                  <a:srgbClr val="000000"/>
                </a:solidFill>
                <a:latin typeface="Lato"/>
                <a:ea typeface="Lato"/>
                <a:cs typeface="Lato"/>
                <a:sym typeface="Lato"/>
              </a:defRPr>
            </a:lvl1pPr>
          </a:lstStyle>
          <a:p>
            <a:pPr/>
            <a:fld id="{86CB4B4D-7CA3-9044-876B-883B54F8677D}" type="slidenum"/>
          </a:p>
        </p:txBody>
      </p:sp>
    </p:spTree>
  </p:cSld>
  <p:clrMap bg1="dk1" tx1="lt1" bg2="dk2" tx2="lt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Lst>
  <p:transition xmlns:p14="http://schemas.microsoft.com/office/powerpoint/2010/main" spd="med" advClick="1"/>
  <p:txStyles>
    <p:titleStyle>
      <a:lvl1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1pPr>
      <a:lvl2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2pPr>
      <a:lvl3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3pPr>
      <a:lvl4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4pPr>
      <a:lvl5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5pPr>
      <a:lvl6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6pPr>
      <a:lvl7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7pPr>
      <a:lvl8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8pPr>
      <a:lvl9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9pPr>
    </p:titleStyle>
    <p:bodyStyle>
      <a:lvl1pPr marL="457200" marR="0" indent="-342900"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1pPr>
      <a:lvl2pPr marL="1005114" marR="0" indent="-408213"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2pPr>
      <a:lvl3pPr marL="1462314" marR="0" indent="-408214"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3pPr>
      <a:lvl4pPr marL="1919514" marR="0" indent="-408214"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4pPr>
      <a:lvl5pPr marL="2376714" marR="0" indent="-408214"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5pPr>
      <a:lvl6pPr marL="2833914" marR="0" indent="-408214"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6pPr>
      <a:lvl7pPr marL="3291113" marR="0" indent="-408214"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7pPr>
      <a:lvl8pPr marL="3748313" marR="0" indent="-408213"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8pPr>
      <a:lvl9pPr marL="4205513" marR="0" indent="-408213"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1pPr>
      <a:lvl2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2pPr>
      <a:lvl3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3pPr>
      <a:lvl4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4pPr>
      <a:lvl5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5pPr>
      <a:lvl6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6pPr>
      <a:lvl7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7pPr>
      <a:lvl8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8pPr>
      <a:lvl9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5" name="Google Shape;76;p13"/>
          <p:cNvSpPr txBox="1"/>
          <p:nvPr>
            <p:ph type="ctrTitle"/>
          </p:nvPr>
        </p:nvSpPr>
        <p:spPr>
          <a:xfrm>
            <a:off x="2371725" y="630223"/>
            <a:ext cx="6331500" cy="1542003"/>
          </a:xfrm>
          <a:prstGeom prst="rect">
            <a:avLst/>
          </a:prstGeom>
        </p:spPr>
        <p:txBody>
          <a:bodyPr/>
          <a:lstStyle/>
          <a:p>
            <a:pPr>
              <a:defRPr sz="4300">
                <a:solidFill>
                  <a:srgbClr val="0000FF"/>
                </a:solidFill>
              </a:defRPr>
            </a:pPr>
            <a:r>
              <a:t>Fall 2021 Precalc</a:t>
            </a:r>
          </a:p>
          <a:p>
            <a:pPr>
              <a:defRPr sz="4300">
                <a:solidFill>
                  <a:srgbClr val="0000FF"/>
                </a:solidFill>
              </a:defRPr>
            </a:pPr>
            <a:r>
              <a:t>Lesson 17.4</a:t>
            </a:r>
          </a:p>
        </p:txBody>
      </p:sp>
      <p:sp>
        <p:nvSpPr>
          <p:cNvPr id="186" name="Google Shape;77;p13"/>
          <p:cNvSpPr txBox="1"/>
          <p:nvPr>
            <p:ph type="subTitle" sz="quarter" idx="1"/>
          </p:nvPr>
        </p:nvSpPr>
        <p:spPr>
          <a:prstGeom prst="rect">
            <a:avLst/>
          </a:prstGeom>
        </p:spPr>
        <p:txBody>
          <a:bodyPr/>
          <a:lstStyle/>
          <a:p>
            <a:pPr marL="0" indent="0">
              <a:lnSpc>
                <a:spcPct val="80000"/>
              </a:lnSpc>
              <a:defRPr sz="1600"/>
            </a:pPr>
            <a:r>
              <a:t>Dr. O’Brien</a:t>
            </a:r>
          </a:p>
          <a:p>
            <a:pPr marL="0" indent="0">
              <a:lnSpc>
                <a:spcPct val="80000"/>
              </a:lnSpc>
              <a:defRPr sz="1600"/>
            </a:pPr>
            <a:r>
              <a:t>Herbert H. </a:t>
            </a:r>
            <a:r>
              <a:t>Lehman High School</a:t>
            </a:r>
          </a:p>
          <a:p>
            <a:pPr marL="0" indent="0">
              <a:lnSpc>
                <a:spcPct val="80000"/>
              </a:lnSpc>
              <a:defRPr sz="1600"/>
            </a:pPr>
            <a:r>
              <a:t>20 January 2022</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8" name="Coding to learn: Work Day"/>
          <p:cNvSpPr txBox="1"/>
          <p:nvPr/>
        </p:nvSpPr>
        <p:spPr>
          <a:xfrm>
            <a:off x="2416655" y="60050"/>
            <a:ext cx="3203497" cy="368301"/>
          </a:xfrm>
          <a:prstGeom prst="rect">
            <a:avLst/>
          </a:prstGeom>
          <a:solidFill>
            <a:srgbClr val="FFFFFF"/>
          </a:solidFill>
          <a:ln w="12700">
            <a:solidFill>
              <a:srgbClr val="012F7B"/>
            </a:solidFill>
            <a:miter lim="400000"/>
          </a:ln>
          <a:extLst>
            <a:ext uri="{C572A759-6A51-4108-AA02-DFA0A04FC94B}">
              <ma14:wrappingTextBoxFlag xmlns:ma14="http://schemas.microsoft.com/office/mac/drawingml/2011/main" val="1"/>
            </a:ext>
          </a:extLst>
        </p:spPr>
        <p:txBody>
          <a:bodyPr lIns="0" tIns="0" rIns="0" bIns="0">
            <a:spAutoFit/>
          </a:bodyPr>
          <a:lstStyle>
            <a:lvl1pPr>
              <a:defRPr sz="1700"/>
            </a:lvl1pPr>
          </a:lstStyle>
          <a:p>
            <a:pPr/>
            <a:r>
              <a:t>Coding to learn: Work Day</a:t>
            </a:r>
          </a:p>
        </p:txBody>
      </p:sp>
      <p:sp>
        <p:nvSpPr>
          <p:cNvPr id="189" name="Be sure to: do the work below in your saved copy of thenAlice’s restaurant Pyret file:…"/>
          <p:cNvSpPr txBox="1"/>
          <p:nvPr/>
        </p:nvSpPr>
        <p:spPr>
          <a:xfrm>
            <a:off x="5264942" y="3926306"/>
            <a:ext cx="3203497" cy="724518"/>
          </a:xfrm>
          <a:prstGeom prst="rect">
            <a:avLst/>
          </a:prstGeom>
          <a:solidFill>
            <a:srgbClr val="FFFFFF"/>
          </a:solidFill>
          <a:ln w="12700">
            <a:solidFill>
              <a:srgbClr val="0056D6"/>
            </a:solidFill>
            <a:miter lim="400000"/>
          </a:ln>
          <a:extLst>
            <a:ext uri="{C572A759-6A51-4108-AA02-DFA0A04FC94B}">
              <ma14:wrappingTextBoxFlag xmlns:ma14="http://schemas.microsoft.com/office/mac/drawingml/2011/main" val="1"/>
            </a:ext>
          </a:extLst>
        </p:spPr>
        <p:txBody>
          <a:bodyPr lIns="0" tIns="0" rIns="0" bIns="0">
            <a:spAutoFit/>
          </a:bodyPr>
          <a:lstStyle/>
          <a:p>
            <a:pPr>
              <a:defRPr sz="1200">
                <a:solidFill>
                  <a:schemeClr val="accent1">
                    <a:lumOff val="-6117"/>
                  </a:schemeClr>
                </a:solidFill>
              </a:defRPr>
            </a:pPr>
            <a:r>
              <a:t>The distance formula:</a:t>
            </a:r>
          </a:p>
          <a:p>
            <a:pPr>
              <a:defRPr sz="1200">
                <a:solidFill>
                  <a:schemeClr val="accent1">
                    <a:lumOff val="-6117"/>
                  </a:schemeClr>
                </a:solidFill>
              </a:defRPr>
            </a:pPr>
          </a:p>
          <a:p>
            <a:pPr>
              <a:defRPr sz="1200">
                <a:solidFill>
                  <a:schemeClr val="accent1">
                    <a:lumOff val="-6117"/>
                  </a:schemeClr>
                </a:solidFill>
              </a:defRPr>
            </a:pPr>
            <a14:m>
              <m:oMathPara>
                <m:oMathParaPr>
                  <m:jc m:val="left"/>
                </m:oMathParaPr>
                <m:oMath>
                  <m:r>
                    <a:rPr xmlns:a="http://schemas.openxmlformats.org/drawingml/2006/main" sz="1450" i="1">
                      <a:solidFill>
                        <a:srgbClr val="00457C"/>
                      </a:solidFill>
                      <a:latin typeface="Cambria Math" panose="02040503050406030204" pitchFamily="18" charset="0"/>
                    </a:rPr>
                    <m:t>d</m:t>
                  </m:r>
                  <m:r>
                    <a:rPr xmlns:a="http://schemas.openxmlformats.org/drawingml/2006/main" sz="1450" i="1">
                      <a:solidFill>
                        <a:srgbClr val="00457C"/>
                      </a:solidFill>
                      <a:latin typeface="Cambria Math" panose="02040503050406030204" pitchFamily="18" charset="0"/>
                    </a:rPr>
                    <m:t>=</m:t>
                  </m:r>
                  <m:rad>
                    <m:radPr>
                      <m:ctrlPr>
                        <a:rPr xmlns:a="http://schemas.openxmlformats.org/drawingml/2006/main" sz="1450" i="1">
                          <a:solidFill>
                            <a:srgbClr val="00457C"/>
                          </a:solidFill>
                          <a:latin typeface="Cambria Math" panose="02040503050406030204" pitchFamily="18" charset="0"/>
                        </a:rPr>
                      </m:ctrlPr>
                      <m:degHide m:val="on"/>
                    </m:radPr>
                    <m:deg/>
                    <m:e>
                      <m:r>
                        <a:rPr xmlns:a="http://schemas.openxmlformats.org/drawingml/2006/main" sz="1450" i="1">
                          <a:solidFill>
                            <a:srgbClr val="00457C"/>
                          </a:solidFill>
                          <a:latin typeface="Cambria Math" panose="02040503050406030204" pitchFamily="18" charset="0"/>
                        </a:rPr>
                        <m:t>(</m:t>
                      </m:r>
                      <m:r>
                        <a:rPr xmlns:a="http://schemas.openxmlformats.org/drawingml/2006/main" sz="1450" i="1">
                          <a:solidFill>
                            <a:srgbClr val="00457C"/>
                          </a:solidFill>
                          <a:latin typeface="Cambria Math" panose="02040503050406030204" pitchFamily="18" charset="0"/>
                        </a:rPr>
                        <m:t>x</m:t>
                      </m:r>
                      <m:r>
                        <a:rPr xmlns:a="http://schemas.openxmlformats.org/drawingml/2006/main" sz="1450" i="1">
                          <a:solidFill>
                            <a:srgbClr val="00457C"/>
                          </a:solidFill>
                          <a:latin typeface="Cambria Math" panose="02040503050406030204" pitchFamily="18" charset="0"/>
                        </a:rPr>
                        <m:t>2</m:t>
                      </m:r>
                      <m:r>
                        <a:rPr xmlns:a="http://schemas.openxmlformats.org/drawingml/2006/main" sz="1450" i="1">
                          <a:solidFill>
                            <a:srgbClr val="00457C"/>
                          </a:solidFill>
                          <a:latin typeface="Cambria Math" panose="02040503050406030204" pitchFamily="18" charset="0"/>
                        </a:rPr>
                        <m:t>-</m:t>
                      </m:r>
                      <m:r>
                        <a:rPr xmlns:a="http://schemas.openxmlformats.org/drawingml/2006/main" sz="1450" i="1">
                          <a:solidFill>
                            <a:srgbClr val="00457C"/>
                          </a:solidFill>
                          <a:latin typeface="Cambria Math" panose="02040503050406030204" pitchFamily="18" charset="0"/>
                        </a:rPr>
                        <m:t>x</m:t>
                      </m:r>
                      <m:r>
                        <a:rPr xmlns:a="http://schemas.openxmlformats.org/drawingml/2006/main" sz="1450" i="1">
                          <a:solidFill>
                            <a:srgbClr val="00457C"/>
                          </a:solidFill>
                          <a:latin typeface="Cambria Math" panose="02040503050406030204" pitchFamily="18" charset="0"/>
                        </a:rPr>
                        <m:t>1</m:t>
                      </m:r>
                      <m:sSup>
                        <m:e>
                          <m:r>
                            <a:rPr xmlns:a="http://schemas.openxmlformats.org/drawingml/2006/main" sz="1450" i="1">
                              <a:solidFill>
                                <a:srgbClr val="00457C"/>
                              </a:solidFill>
                              <a:latin typeface="Cambria Math" panose="02040503050406030204" pitchFamily="18" charset="0"/>
                            </a:rPr>
                            <m:t>)</m:t>
                          </m:r>
                        </m:e>
                        <m:sup>
                          <m:r>
                            <a:rPr xmlns:a="http://schemas.openxmlformats.org/drawingml/2006/main" sz="1450" i="1">
                              <a:solidFill>
                                <a:srgbClr val="00457C"/>
                              </a:solidFill>
                              <a:latin typeface="Cambria Math" panose="02040503050406030204" pitchFamily="18" charset="0"/>
                            </a:rPr>
                            <m:t>2</m:t>
                          </m:r>
                        </m:sup>
                      </m:sSup>
                      <m:r>
                        <a:rPr xmlns:a="http://schemas.openxmlformats.org/drawingml/2006/main" sz="1450" i="1">
                          <a:solidFill>
                            <a:srgbClr val="00457C"/>
                          </a:solidFill>
                          <a:latin typeface="Cambria Math" panose="02040503050406030204" pitchFamily="18" charset="0"/>
                        </a:rPr>
                        <m:t>+</m:t>
                      </m:r>
                      <m:r>
                        <a:rPr xmlns:a="http://schemas.openxmlformats.org/drawingml/2006/main" sz="1450" i="1">
                          <a:solidFill>
                            <a:srgbClr val="00457C"/>
                          </a:solidFill>
                          <a:latin typeface="Cambria Math" panose="02040503050406030204" pitchFamily="18" charset="0"/>
                        </a:rPr>
                        <m:t>(</m:t>
                      </m:r>
                      <m:r>
                        <a:rPr xmlns:a="http://schemas.openxmlformats.org/drawingml/2006/main" sz="1450" i="1">
                          <a:solidFill>
                            <a:srgbClr val="00457C"/>
                          </a:solidFill>
                          <a:latin typeface="Cambria Math" panose="02040503050406030204" pitchFamily="18" charset="0"/>
                        </a:rPr>
                        <m:t>y</m:t>
                      </m:r>
                      <m:r>
                        <a:rPr xmlns:a="http://schemas.openxmlformats.org/drawingml/2006/main" sz="1450" i="1">
                          <a:solidFill>
                            <a:srgbClr val="00457C"/>
                          </a:solidFill>
                          <a:latin typeface="Cambria Math" panose="02040503050406030204" pitchFamily="18" charset="0"/>
                        </a:rPr>
                        <m:t>2</m:t>
                      </m:r>
                      <m:r>
                        <a:rPr xmlns:a="http://schemas.openxmlformats.org/drawingml/2006/main" sz="1450" i="1">
                          <a:solidFill>
                            <a:srgbClr val="00457C"/>
                          </a:solidFill>
                          <a:latin typeface="Cambria Math" panose="02040503050406030204" pitchFamily="18" charset="0"/>
                        </a:rPr>
                        <m:t>-</m:t>
                      </m:r>
                      <m:r>
                        <a:rPr xmlns:a="http://schemas.openxmlformats.org/drawingml/2006/main" sz="1450" i="1">
                          <a:solidFill>
                            <a:srgbClr val="00457C"/>
                          </a:solidFill>
                          <a:latin typeface="Cambria Math" panose="02040503050406030204" pitchFamily="18" charset="0"/>
                        </a:rPr>
                        <m:t>y</m:t>
                      </m:r>
                      <m:r>
                        <a:rPr xmlns:a="http://schemas.openxmlformats.org/drawingml/2006/main" sz="1450" i="1">
                          <a:solidFill>
                            <a:srgbClr val="00457C"/>
                          </a:solidFill>
                          <a:latin typeface="Cambria Math" panose="02040503050406030204" pitchFamily="18" charset="0"/>
                        </a:rPr>
                        <m:t>1</m:t>
                      </m:r>
                      <m:sSup>
                        <m:e>
                          <m:r>
                            <a:rPr xmlns:a="http://schemas.openxmlformats.org/drawingml/2006/main" sz="1450" i="1">
                              <a:solidFill>
                                <a:srgbClr val="00457C"/>
                              </a:solidFill>
                              <a:latin typeface="Cambria Math" panose="02040503050406030204" pitchFamily="18" charset="0"/>
                            </a:rPr>
                            <m:t>)</m:t>
                          </m:r>
                        </m:e>
                        <m:sup>
                          <m:r>
                            <a:rPr xmlns:a="http://schemas.openxmlformats.org/drawingml/2006/main" sz="1450" i="1">
                              <a:solidFill>
                                <a:srgbClr val="00457C"/>
                              </a:solidFill>
                              <a:latin typeface="Cambria Math" panose="02040503050406030204" pitchFamily="18" charset="0"/>
                            </a:rPr>
                            <m:t>2</m:t>
                          </m:r>
                        </m:sup>
                      </m:sSup>
                    </m:e>
                  </m:rad>
                </m:oMath>
              </m:oMathPara>
            </a14:m>
            <a:endParaRPr>
              <a:solidFill>
                <a:srgbClr val="01467C"/>
              </a:solidFill>
            </a:endParaRPr>
          </a:p>
        </p:txBody>
      </p:sp>
      <p:sp>
        <p:nvSpPr>
          <p:cNvPr id="190" name="Grading rubric…"/>
          <p:cNvSpPr txBox="1"/>
          <p:nvPr/>
        </p:nvSpPr>
        <p:spPr>
          <a:xfrm>
            <a:off x="4804932" y="462053"/>
            <a:ext cx="4123517" cy="32512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defTabSz="457200">
              <a:defRPr b="1" sz="1300" u="sng">
                <a:solidFill>
                  <a:schemeClr val="accent5">
                    <a:lumOff val="-9843"/>
                  </a:schemeClr>
                </a:solidFill>
              </a:defRPr>
            </a:pPr>
            <a:r>
              <a:t>Grading rubric</a:t>
            </a:r>
          </a:p>
          <a:p>
            <a:pPr defTabSz="457200">
              <a:defRPr sz="1000">
                <a:solidFill>
                  <a:schemeClr val="accent3">
                    <a:lumOff val="-9098"/>
                  </a:schemeClr>
                </a:solidFill>
              </a:defRPr>
            </a:pPr>
            <a:r>
              <a:t>Below is the grading rubric for your Pyret video game. Please complete with your partner this week. I'm making Monday and Tuesday workdays in class.  On Wednesday we'll start new material.</a:t>
            </a:r>
          </a:p>
          <a:p>
            <a:pPr defTabSz="457200">
              <a:defRPr sz="1000">
                <a:solidFill>
                  <a:schemeClr val="accent3">
                    <a:lumOff val="-9098"/>
                  </a:schemeClr>
                </a:solidFill>
              </a:defRPr>
            </a:pPr>
          </a:p>
          <a:p>
            <a:pPr defTabSz="457200">
              <a:defRPr b="1" sz="1000">
                <a:solidFill>
                  <a:schemeClr val="accent5"/>
                </a:solidFill>
              </a:defRPr>
            </a:pPr>
            <a:r>
              <a:t>To receive a C:</a:t>
            </a:r>
            <a:endParaRPr b="0"/>
          </a:p>
          <a:p>
            <a:pPr marL="457200" indent="-317500" defTabSz="457200">
              <a:buClr>
                <a:srgbClr val="3C4043"/>
              </a:buClr>
              <a:buSzPct val="100000"/>
              <a:buFont typeface="Helvetica"/>
              <a:buChar char="•"/>
              <a:defRPr sz="1000">
                <a:solidFill>
                  <a:schemeClr val="accent3">
                    <a:lumOff val="-9098"/>
                  </a:schemeClr>
                </a:solidFill>
              </a:defRPr>
            </a:pPr>
            <a:r>
              <a:t>Add your own images for player, danger, and target</a:t>
            </a:r>
          </a:p>
          <a:p>
            <a:pPr marL="457200" indent="-317500" defTabSz="457200">
              <a:buClr>
                <a:srgbClr val="3C4043"/>
              </a:buClr>
              <a:buSzPct val="100000"/>
              <a:buFont typeface="Helvetica"/>
              <a:buChar char="•"/>
              <a:defRPr sz="1000">
                <a:solidFill>
                  <a:schemeClr val="accent3">
                    <a:lumOff val="-9098"/>
                  </a:schemeClr>
                </a:solidFill>
              </a:defRPr>
            </a:pPr>
            <a:r>
              <a:t>Make sure the danger and target are moving horizontally, by modifying the update-danger() and update-target() functions</a:t>
            </a:r>
          </a:p>
          <a:p>
            <a:pPr marL="457200" indent="-317500" defTabSz="457200">
              <a:buClr>
                <a:srgbClr val="3C4043"/>
              </a:buClr>
              <a:buSzPct val="100000"/>
              <a:buFont typeface="Helvetica"/>
              <a:buChar char="•"/>
              <a:defRPr sz="1000">
                <a:solidFill>
                  <a:schemeClr val="accent3">
                    <a:lumOff val="-9098"/>
                  </a:schemeClr>
                </a:solidFill>
              </a:defRPr>
            </a:pPr>
            <a:r>
              <a:t>Make sure that the player can move up and down, by modifying the update-player() function</a:t>
            </a:r>
          </a:p>
          <a:p>
            <a:pPr defTabSz="457200">
              <a:defRPr b="1" sz="1000">
                <a:solidFill>
                  <a:schemeClr val="accent5"/>
                </a:solidFill>
              </a:defRPr>
            </a:pPr>
            <a:r>
              <a:t>To receive a B:</a:t>
            </a:r>
          </a:p>
          <a:p>
            <a:pPr marL="457200" indent="-317500" defTabSz="457200">
              <a:buClr>
                <a:srgbClr val="3C4043"/>
              </a:buClr>
              <a:buSzPct val="100000"/>
              <a:buFont typeface="Helvetica"/>
              <a:buChar char="•"/>
              <a:defRPr sz="1000">
                <a:solidFill>
                  <a:schemeClr val="accent3">
                    <a:lumOff val="-9098"/>
                  </a:schemeClr>
                </a:solidFill>
              </a:defRPr>
            </a:pPr>
            <a:r>
              <a:t>Use the distance formula to finish the distance() function. The finish the is-collision() function.</a:t>
            </a:r>
          </a:p>
          <a:p>
            <a:pPr defTabSz="457200">
              <a:defRPr b="1" sz="1000">
                <a:solidFill>
                  <a:schemeClr val="accent5"/>
                </a:solidFill>
              </a:defRPr>
            </a:pPr>
          </a:p>
          <a:p>
            <a:pPr defTabSz="457200">
              <a:defRPr b="1" sz="1000">
                <a:solidFill>
                  <a:schemeClr val="accent5"/>
                </a:solidFill>
              </a:defRPr>
            </a:pPr>
            <a:r>
              <a:t>To receive a A:</a:t>
            </a:r>
            <a:endParaRPr b="0"/>
          </a:p>
          <a:p>
            <a:pPr marL="457200" indent="-317500" defTabSz="457200">
              <a:buClr>
                <a:srgbClr val="3C4043"/>
              </a:buClr>
              <a:buSzPct val="100000"/>
              <a:buFont typeface="Helvetica"/>
              <a:buChar char="•"/>
              <a:defRPr sz="1000">
                <a:solidFill>
                  <a:schemeClr val="accent3">
                    <a:lumOff val="-9098"/>
                  </a:schemeClr>
                </a:solidFill>
              </a:defRPr>
            </a:pPr>
            <a:r>
              <a:t> use the posn() function to make sure the characters in the game can move in more interesting directions.</a:t>
            </a:r>
          </a:p>
          <a:p>
            <a:pPr defTabSz="457200">
              <a:defRPr b="1" sz="1000">
                <a:solidFill>
                  <a:schemeClr val="accent5"/>
                </a:solidFill>
              </a:defRPr>
            </a:pPr>
            <a:r>
              <a:t>Extra credit:</a:t>
            </a:r>
            <a:endParaRPr b="0"/>
          </a:p>
          <a:p>
            <a:pPr marL="457200" indent="-317500" defTabSz="457200">
              <a:buClr>
                <a:srgbClr val="3C4043"/>
              </a:buClr>
              <a:buSzPct val="100000"/>
              <a:buFont typeface="Helvetica"/>
              <a:buChar char="•"/>
              <a:defRPr sz="1000">
                <a:solidFill>
                  <a:schemeClr val="accent3">
                    <a:lumOff val="-9098"/>
                  </a:schemeClr>
                </a:solidFill>
              </a:defRPr>
            </a:pPr>
            <a:r>
              <a:t>Make sure that the danger or target follow the path of a quadratic function (see example game).</a:t>
            </a:r>
          </a:p>
        </p:txBody>
      </p:sp>
      <p:sp>
        <p:nvSpPr>
          <p:cNvPr id="191" name="Be sure to: do the work below in your saved copy of thenAlice’s restaurant Pyret file:…"/>
          <p:cNvSpPr txBox="1"/>
          <p:nvPr/>
        </p:nvSpPr>
        <p:spPr>
          <a:xfrm>
            <a:off x="1351122" y="406399"/>
            <a:ext cx="3344388" cy="4330701"/>
          </a:xfrm>
          <a:prstGeom prst="rect">
            <a:avLst/>
          </a:prstGeom>
          <a:solidFill>
            <a:srgbClr val="FFFFFF"/>
          </a:solidFill>
          <a:ln w="12700">
            <a:solidFill>
              <a:srgbClr val="0056D6"/>
            </a:solidFill>
            <a:miter lim="400000"/>
          </a:ln>
          <a:extLst>
            <a:ext uri="{C572A759-6A51-4108-AA02-DFA0A04FC94B}">
              <ma14:wrappingTextBoxFlag xmlns:ma14="http://schemas.microsoft.com/office/mac/drawingml/2011/main" val="1"/>
            </a:ext>
          </a:extLst>
        </p:spPr>
        <p:txBody>
          <a:bodyPr lIns="0" tIns="0" rIns="0" bIns="0">
            <a:spAutoFit/>
          </a:bodyPr>
          <a:lstStyle/>
          <a:p>
            <a:pPr>
              <a:defRPr>
                <a:solidFill>
                  <a:schemeClr val="accent5">
                    <a:satOff val="-3088"/>
                    <a:lumOff val="12696"/>
                  </a:schemeClr>
                </a:solidFill>
              </a:defRPr>
            </a:pPr>
            <a:r>
              <a:t>Be sure to…</a:t>
            </a:r>
            <a:endParaRPr>
              <a:solidFill>
                <a:schemeClr val="accent1">
                  <a:lumOff val="-6117"/>
                </a:schemeClr>
              </a:solidFill>
            </a:endParaRPr>
          </a:p>
          <a:p>
            <a:pPr>
              <a:defRPr>
                <a:solidFill>
                  <a:schemeClr val="accent5">
                    <a:satOff val="-3088"/>
                    <a:lumOff val="12696"/>
                  </a:schemeClr>
                </a:solidFill>
              </a:defRPr>
            </a:pPr>
            <a:r>
              <a:rPr>
                <a:solidFill>
                  <a:schemeClr val="accent1">
                    <a:lumOff val="-6117"/>
                  </a:schemeClr>
                </a:solidFill>
              </a:rPr>
              <a:t>To finish the semester, you need to:</a:t>
            </a:r>
            <a:endParaRPr>
              <a:solidFill>
                <a:schemeClr val="accent1">
                  <a:lumOff val="-6117"/>
                </a:schemeClr>
              </a:solidFill>
            </a:endParaRPr>
          </a:p>
          <a:p>
            <a:pPr marL="187157" indent="-187157">
              <a:buSzPct val="100000"/>
              <a:buAutoNum type="arabicPeriod" startAt="1"/>
              <a:defRPr>
                <a:solidFill>
                  <a:schemeClr val="accent5">
                    <a:satOff val="-3088"/>
                    <a:lumOff val="12696"/>
                  </a:schemeClr>
                </a:solidFill>
              </a:defRPr>
            </a:pPr>
            <a:r>
              <a:rPr>
                <a:solidFill>
                  <a:schemeClr val="accent1">
                    <a:lumOff val="-6117"/>
                  </a:schemeClr>
                </a:solidFill>
              </a:rPr>
              <a:t>Work on the </a:t>
            </a:r>
            <a:r>
              <a:rPr>
                <a:solidFill>
                  <a:schemeClr val="accent3">
                    <a:satOff val="-16546"/>
                    <a:lumOff val="13627"/>
                  </a:schemeClr>
                </a:solidFill>
              </a:rPr>
              <a:t>Pyret video game project</a:t>
            </a:r>
            <a:r>
              <a:rPr>
                <a:solidFill>
                  <a:schemeClr val="accent1">
                    <a:lumOff val="-6117"/>
                  </a:schemeClr>
                </a:solidFill>
              </a:rPr>
              <a:t>, up to the grade you’re happy with</a:t>
            </a:r>
            <a:endParaRPr>
              <a:solidFill>
                <a:schemeClr val="accent1">
                  <a:lumOff val="-6117"/>
                </a:schemeClr>
              </a:solidFill>
            </a:endParaRPr>
          </a:p>
          <a:p>
            <a:pPr lvl="1" marL="868947" indent="-233947">
              <a:buSzPct val="100000"/>
              <a:buAutoNum type="alphaLcPeriod" startAt="1"/>
              <a:defRPr>
                <a:solidFill>
                  <a:schemeClr val="accent5">
                    <a:satOff val="-3088"/>
                    <a:lumOff val="12696"/>
                  </a:schemeClr>
                </a:solidFill>
              </a:defRPr>
            </a:pPr>
            <a:r>
              <a:rPr>
                <a:solidFill>
                  <a:schemeClr val="accent1">
                    <a:lumOff val="-6117"/>
                  </a:schemeClr>
                </a:solidFill>
              </a:rPr>
              <a:t> Every student should submit their own code for the video game (even if you worked with a partner). Indicate in the code who you worked with.</a:t>
            </a:r>
            <a:endParaRPr>
              <a:solidFill>
                <a:schemeClr val="accent1">
                  <a:lumOff val="-6117"/>
                </a:schemeClr>
              </a:solidFill>
            </a:endParaRPr>
          </a:p>
          <a:p>
            <a:pPr lvl="1" marL="695157" indent="-187157">
              <a:buSzPct val="100000"/>
              <a:buAutoNum type="arabicPeriod" startAt="1"/>
              <a:defRPr>
                <a:solidFill>
                  <a:schemeClr val="accent5">
                    <a:satOff val="-3088"/>
                    <a:lumOff val="12696"/>
                  </a:schemeClr>
                </a:solidFill>
              </a:defRPr>
            </a:pPr>
            <a:r>
              <a:rPr>
                <a:solidFill>
                  <a:schemeClr val="accent1">
                    <a:lumOff val="-6117"/>
                  </a:schemeClr>
                </a:solidFill>
              </a:rPr>
              <a:t>If your partner is absent, save your own copy of the game template file. Work on parts of the game that aren’t finished yet.</a:t>
            </a:r>
            <a:endParaRPr>
              <a:solidFill>
                <a:schemeClr val="accent1">
                  <a:lumOff val="-6117"/>
                </a:schemeClr>
              </a:solidFill>
            </a:endParaRPr>
          </a:p>
          <a:p>
            <a:pPr marL="187157" indent="-187157">
              <a:buSzPct val="100000"/>
              <a:buAutoNum type="arabicPeriod" startAt="1"/>
              <a:defRPr>
                <a:solidFill>
                  <a:schemeClr val="accent5">
                    <a:satOff val="-3088"/>
                    <a:lumOff val="12696"/>
                  </a:schemeClr>
                </a:solidFill>
              </a:defRPr>
            </a:pPr>
            <a:r>
              <a:rPr>
                <a:solidFill>
                  <a:schemeClr val="accent1">
                    <a:lumOff val="-6117"/>
                  </a:schemeClr>
                </a:solidFill>
              </a:rPr>
              <a:t>After you’re down coding, submit on Google Classroom and complete the </a:t>
            </a:r>
            <a:r>
              <a:rPr>
                <a:solidFill>
                  <a:schemeClr val="accent3">
                    <a:satOff val="-16546"/>
                    <a:lumOff val="13627"/>
                  </a:schemeClr>
                </a:solidFill>
              </a:rPr>
              <a:t>Pyret Game Reflection Questions</a:t>
            </a:r>
            <a:r>
              <a:rPr>
                <a:solidFill>
                  <a:schemeClr val="accent1">
                    <a:lumOff val="-6117"/>
                  </a:schemeClr>
                </a:solidFill>
              </a:rPr>
              <a:t>  and </a:t>
            </a:r>
            <a:r>
              <a:rPr>
                <a:solidFill>
                  <a:schemeClr val="accent3">
                    <a:satOff val="-16546"/>
                    <a:lumOff val="13627"/>
                  </a:schemeClr>
                </a:solidFill>
              </a:rPr>
              <a:t>Modeling Parabolic Motion in Pyret</a:t>
            </a:r>
            <a:r>
              <a:rPr>
                <a:solidFill>
                  <a:schemeClr val="accent1">
                    <a:lumOff val="-6117"/>
                  </a:schemeClr>
                </a:solidFill>
              </a:rPr>
              <a:t> Desmos activitiy (Google Classroom)</a:t>
            </a:r>
            <a:endParaRPr>
              <a:solidFill>
                <a:schemeClr val="accent1">
                  <a:lumOff val="-6117"/>
                </a:schemeClr>
              </a:solidFill>
            </a:endParaRPr>
          </a:p>
          <a:p>
            <a:pPr marL="187157" indent="-187157">
              <a:buSzPct val="100000"/>
              <a:buAutoNum type="arabicPeriod" startAt="1"/>
              <a:defRPr>
                <a:solidFill>
                  <a:schemeClr val="accent5">
                    <a:satOff val="-3088"/>
                    <a:lumOff val="12696"/>
                  </a:schemeClr>
                </a:solidFill>
              </a:defRPr>
            </a:pPr>
            <a:r>
              <a:rPr>
                <a:solidFill>
                  <a:schemeClr val="accent5"/>
                </a:solidFill>
              </a:rPr>
              <a:t>Extra credit</a:t>
            </a:r>
            <a:r>
              <a:rPr>
                <a:solidFill>
                  <a:schemeClr val="accent1">
                    <a:lumOff val="-6117"/>
                  </a:schemeClr>
                </a:solidFill>
              </a:rPr>
              <a:t>: Work on Exponential functions in Pyret Desmos activity</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89">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189">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189">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189">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2" fill="hold">
                                  <p:stCondLst>
                                    <p:cond delay="0"/>
                                  </p:stCondLst>
                                  <p:iterate type="el" backwards="0">
                                    <p:tmAbs val="0"/>
                                  </p:iterate>
                                  <p:childTnLst>
                                    <p:set>
                                      <p:cBhvr>
                                        <p:cTn id="20" fill="hold"/>
                                        <p:tgtEl>
                                          <p:spTgt spid="191">
                                            <p:bg/>
                                          </p:spTgt>
                                        </p:tgtEl>
                                        <p:attrNameLst>
                                          <p:attrName>style.visibility</p:attrName>
                                        </p:attrNameLst>
                                      </p:cBhvr>
                                      <p:to>
                                        <p:strVal val="visible"/>
                                      </p:to>
                                    </p:set>
                                  </p:childTnLst>
                                </p:cTn>
                              </p:par>
                              <p:par>
                                <p:cTn id="21" presetClass="entr" nodeType="withEffect" presetSubtype="0" presetID="1" grpId="2" fill="hold">
                                  <p:stCondLst>
                                    <p:cond delay="0"/>
                                  </p:stCondLst>
                                  <p:iterate type="el" backwards="0">
                                    <p:tmAbs val="0"/>
                                  </p:iterate>
                                  <p:childTnLst>
                                    <p:set>
                                      <p:cBhvr>
                                        <p:cTn id="22" fill="hold"/>
                                        <p:tgtEl>
                                          <p:spTgt spid="191">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Class="entr" nodeType="clickEffect" presetSubtype="0" presetID="1" grpId="2" fill="hold">
                                  <p:stCondLst>
                                    <p:cond delay="0"/>
                                  </p:stCondLst>
                                  <p:iterate type="el" backwards="0">
                                    <p:tmAbs val="0"/>
                                  </p:iterate>
                                  <p:childTnLst>
                                    <p:set>
                                      <p:cBhvr>
                                        <p:cTn id="26" fill="hold"/>
                                        <p:tgtEl>
                                          <p:spTgt spid="191">
                                            <p:txEl>
                                              <p:pRg st="1" end="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Class="entr" nodeType="clickEffect" presetSubtype="0" presetID="1" grpId="2" fill="hold">
                                  <p:stCondLst>
                                    <p:cond delay="0"/>
                                  </p:stCondLst>
                                  <p:iterate type="el" backwards="0">
                                    <p:tmAbs val="0"/>
                                  </p:iterate>
                                  <p:childTnLst>
                                    <p:set>
                                      <p:cBhvr>
                                        <p:cTn id="30" fill="hold"/>
                                        <p:tgtEl>
                                          <p:spTgt spid="191">
                                            <p:txEl>
                                              <p:pRg st="2" end="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Class="entr" nodeType="clickEffect" presetSubtype="0" presetID="1" grpId="2" fill="hold">
                                  <p:stCondLst>
                                    <p:cond delay="0"/>
                                  </p:stCondLst>
                                  <p:iterate type="el" backwards="0">
                                    <p:tmAbs val="0"/>
                                  </p:iterate>
                                  <p:childTnLst>
                                    <p:set>
                                      <p:cBhvr>
                                        <p:cTn id="34" fill="hold"/>
                                        <p:tgtEl>
                                          <p:spTgt spid="191">
                                            <p:txEl>
                                              <p:pRg st="3" end="3"/>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Class="entr" nodeType="clickEffect" presetSubtype="0" presetID="1" grpId="2" fill="hold">
                                  <p:stCondLst>
                                    <p:cond delay="0"/>
                                  </p:stCondLst>
                                  <p:iterate type="el" backwards="0">
                                    <p:tmAbs val="0"/>
                                  </p:iterate>
                                  <p:childTnLst>
                                    <p:set>
                                      <p:cBhvr>
                                        <p:cTn id="38" fill="hold"/>
                                        <p:tgtEl>
                                          <p:spTgt spid="191">
                                            <p:txEl>
                                              <p:pRg st="4" end="4"/>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Class="entr" nodeType="clickEffect" presetSubtype="0" presetID="1" grpId="2" fill="hold">
                                  <p:stCondLst>
                                    <p:cond delay="0"/>
                                  </p:stCondLst>
                                  <p:iterate type="el" backwards="0">
                                    <p:tmAbs val="0"/>
                                  </p:iterate>
                                  <p:childTnLst>
                                    <p:set>
                                      <p:cBhvr>
                                        <p:cTn id="42" fill="hold"/>
                                        <p:tgtEl>
                                          <p:spTgt spid="191">
                                            <p:txEl>
                                              <p:pRg st="5" end="5"/>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Class="entr" nodeType="clickEffect" presetSubtype="0" presetID="1" grpId="2" fill="hold">
                                  <p:stCondLst>
                                    <p:cond delay="0"/>
                                  </p:stCondLst>
                                  <p:iterate type="el" backwards="0">
                                    <p:tmAbs val="0"/>
                                  </p:iterate>
                                  <p:childTnLst>
                                    <p:set>
                                      <p:cBhvr>
                                        <p:cTn id="46" fill="hold"/>
                                        <p:tgtEl>
                                          <p:spTgt spid="191">
                                            <p:txEl>
                                              <p:pRg st="6" end="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189" grpId="1"/>
      <p:bldP build="p" bldLvl="5" animBg="1" rev="0" advAuto="0" spid="191" grpId="2"/>
    </p:bldLst>
  </p:timing>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5" name="Google Shape;118;p19"/>
          <p:cNvSpPr txBox="1"/>
          <p:nvPr>
            <p:ph type="title"/>
          </p:nvPr>
        </p:nvSpPr>
        <p:spPr>
          <a:xfrm>
            <a:off x="1424035" y="575950"/>
            <a:ext cx="7302729" cy="939691"/>
          </a:xfrm>
          <a:prstGeom prst="rect">
            <a:avLst/>
          </a:prstGeom>
          <a:solidFill>
            <a:srgbClr val="FFFFFF"/>
          </a:solidFill>
          <a:ln w="25400">
            <a:solidFill>
              <a:schemeClr val="accent1"/>
            </a:solidFill>
            <a:round/>
          </a:ln>
        </p:spPr>
        <p:txBody>
          <a:bodyPr lIns="91422" tIns="91422" rIns="91422" bIns="91422"/>
          <a:lstStyle>
            <a:lvl1pPr defTabSz="813816">
              <a:defRPr b="0" sz="2100">
                <a:solidFill>
                  <a:srgbClr val="F46524"/>
                </a:solidFill>
                <a:latin typeface="+mn-lt"/>
                <a:ea typeface="+mn-ea"/>
                <a:cs typeface="+mn-cs"/>
                <a:sym typeface="Arial"/>
              </a:defRPr>
            </a:lvl1pPr>
          </a:lstStyle>
          <a:p>
            <a:pPr/>
            <a:r>
              <a:t>B24 rules</a:t>
            </a:r>
          </a:p>
        </p:txBody>
      </p:sp>
      <p:sp>
        <p:nvSpPr>
          <p:cNvPr id="196" name="Welcome to our new room, B24!  Please read the information below:…"/>
          <p:cNvSpPr txBox="1"/>
          <p:nvPr/>
        </p:nvSpPr>
        <p:spPr>
          <a:xfrm>
            <a:off x="350267" y="1656889"/>
            <a:ext cx="7462021" cy="19431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defRPr>
                <a:solidFill>
                  <a:srgbClr val="011D57"/>
                </a:solidFill>
              </a:defRPr>
            </a:pPr>
            <a:r>
              <a:t>Welcome to our new room, </a:t>
            </a:r>
            <a:r>
              <a:rPr>
                <a:solidFill>
                  <a:srgbClr val="FF6A00"/>
                </a:solidFill>
              </a:rPr>
              <a:t>B24</a:t>
            </a:r>
            <a:r>
              <a:t>!  Please read the information below:</a:t>
            </a:r>
          </a:p>
          <a:p>
            <a:pPr>
              <a:defRPr>
                <a:solidFill>
                  <a:srgbClr val="011D57"/>
                </a:solidFill>
              </a:defRPr>
            </a:pPr>
          </a:p>
          <a:p>
            <a:pPr marL="187157" indent="-187157">
              <a:buSzPct val="100000"/>
              <a:buAutoNum type="arabicPeriod" startAt="1"/>
              <a:defRPr>
                <a:solidFill>
                  <a:srgbClr val="011D57"/>
                </a:solidFill>
              </a:defRPr>
            </a:pPr>
            <a:r>
              <a:t>When you come in, please find a seat at a desk (if one’s available) or one of the </a:t>
            </a:r>
            <a:r>
              <a:rPr>
                <a:solidFill>
                  <a:srgbClr val="FF6A00"/>
                </a:solidFill>
              </a:rPr>
              <a:t>six</a:t>
            </a:r>
            <a:r>
              <a:t> closest desks to the screen. </a:t>
            </a:r>
            <a:r>
              <a:rPr b="1" i="1" u="sng">
                <a:solidFill>
                  <a:srgbClr val="E22400"/>
                </a:solidFill>
              </a:rPr>
              <a:t>Do not sit in the back of the classroom</a:t>
            </a:r>
            <a:r>
              <a:t>.  We’ll conduct the do now and mini lesson from here.</a:t>
            </a:r>
          </a:p>
          <a:p>
            <a:pPr marL="187157" indent="-187157">
              <a:buSzPct val="100000"/>
              <a:buAutoNum type="arabicPeriod" startAt="1"/>
              <a:defRPr>
                <a:solidFill>
                  <a:srgbClr val="011D57"/>
                </a:solidFill>
              </a:defRPr>
            </a:pPr>
            <a:r>
              <a:t>When I dismiss you for independent work, find a sit at one of the computer workstations.</a:t>
            </a:r>
          </a:p>
          <a:p>
            <a:pPr marL="187157" indent="-187157">
              <a:buSzPct val="100000"/>
              <a:buAutoNum type="arabicPeriod" startAt="1"/>
              <a:defRPr b="1" i="1" u="sng">
                <a:solidFill>
                  <a:srgbClr val="E22400"/>
                </a:solidFill>
              </a:defRPr>
            </a:pPr>
            <a:r>
              <a:t>No food or drink by the computers.</a:t>
            </a:r>
            <a:r>
              <a:rPr b="0" i="0" u="none">
                <a:solidFill>
                  <a:srgbClr val="011D57"/>
                </a:solidFill>
              </a:rPr>
              <a:t>  </a:t>
            </a:r>
            <a:endParaRPr b="0" i="0" u="none">
              <a:solidFill>
                <a:srgbClr val="011D57"/>
              </a:solidFill>
            </a:endParaRPr>
          </a:p>
          <a:p>
            <a:pPr marL="187157" indent="-187157">
              <a:buSzPct val="100000"/>
              <a:buAutoNum type="arabicPeriod" startAt="1"/>
              <a:defRPr b="1" i="1" u="sng">
                <a:solidFill>
                  <a:srgbClr val="E22400"/>
                </a:solidFill>
              </a:defRPr>
            </a:pPr>
            <a:r>
              <a:rPr b="0" i="0" u="none">
                <a:solidFill>
                  <a:srgbClr val="011D57"/>
                </a:solidFill>
              </a:rPr>
              <a:t>At the end of the period, you’ll be directed to assemble for the exit ticket/debrief. Log out of your computer, and </a:t>
            </a:r>
            <a:r>
              <a:t>quietly </a:t>
            </a:r>
            <a:r>
              <a:rPr b="0" i="0" u="none">
                <a:solidFill>
                  <a:srgbClr val="011D57"/>
                </a:solidFill>
              </a:rPr>
              <a:t>return to a seat near the front.</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9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96" grpId="1"/>
    </p:bldLst>
  </p:timing>
</p:sld>
</file>

<file path=ppt/theme/theme1.xml><?xml version="1.0" encoding="utf-8"?>
<a:theme xmlns:a="http://schemas.openxmlformats.org/drawingml/2006/main" xmlns:r="http://schemas.openxmlformats.org/officeDocument/2006/relationships" name="Swiss">
  <a:themeElements>
    <a:clrScheme name="Swiss">
      <a:dk1>
        <a:srgbClr val="F46524"/>
      </a:dk1>
      <a:lt1>
        <a:srgbClr val="F46524"/>
      </a:lt1>
      <a:dk2>
        <a:srgbClr val="A7A7A7"/>
      </a:dk2>
      <a:lt2>
        <a:srgbClr val="535353"/>
      </a:lt2>
      <a:accent1>
        <a:srgbClr val="01579B"/>
      </a:accent1>
      <a:accent2>
        <a:srgbClr val="27C7BD"/>
      </a:accent2>
      <a:accent3>
        <a:srgbClr val="0099E8"/>
      </a:accent3>
      <a:accent4>
        <a:srgbClr val="51B9A3"/>
      </a:accent4>
      <a:accent5>
        <a:srgbClr val="FB8C00"/>
      </a:accent5>
      <a:accent6>
        <a:srgbClr val="FFAE88"/>
      </a:accent6>
      <a:hlink>
        <a:srgbClr val="0000FF"/>
      </a:hlink>
      <a:folHlink>
        <a:srgbClr val="FF00FF"/>
      </a:folHlink>
    </a:clrScheme>
    <a:fontScheme name="Swiss">
      <a:majorFont>
        <a:latin typeface="Helvetica"/>
        <a:ea typeface="Helvetica"/>
        <a:cs typeface="Helvetica"/>
      </a:majorFont>
      <a:minorFont>
        <a:latin typeface="Arial"/>
        <a:ea typeface="Arial"/>
        <a:cs typeface="Arial"/>
      </a:minorFont>
    </a:fontScheme>
    <a:fmtScheme name="Swis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46524"/>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Swiss">
  <a:themeElements>
    <a:clrScheme name="Swiss">
      <a:dk1>
        <a:srgbClr val="000000"/>
      </a:dk1>
      <a:lt1>
        <a:srgbClr val="FFFFFF"/>
      </a:lt1>
      <a:dk2>
        <a:srgbClr val="A7A7A7"/>
      </a:dk2>
      <a:lt2>
        <a:srgbClr val="535353"/>
      </a:lt2>
      <a:accent1>
        <a:srgbClr val="01579B"/>
      </a:accent1>
      <a:accent2>
        <a:srgbClr val="27C7BD"/>
      </a:accent2>
      <a:accent3>
        <a:srgbClr val="0099E8"/>
      </a:accent3>
      <a:accent4>
        <a:srgbClr val="51B9A3"/>
      </a:accent4>
      <a:accent5>
        <a:srgbClr val="FB8C00"/>
      </a:accent5>
      <a:accent6>
        <a:srgbClr val="FFAE88"/>
      </a:accent6>
      <a:hlink>
        <a:srgbClr val="0000FF"/>
      </a:hlink>
      <a:folHlink>
        <a:srgbClr val="FF00FF"/>
      </a:folHlink>
    </a:clrScheme>
    <a:fontScheme name="Swiss">
      <a:majorFont>
        <a:latin typeface="Helvetica"/>
        <a:ea typeface="Helvetica"/>
        <a:cs typeface="Helvetica"/>
      </a:majorFont>
      <a:minorFont>
        <a:latin typeface="Arial"/>
        <a:ea typeface="Arial"/>
        <a:cs typeface="Arial"/>
      </a:minorFont>
    </a:fontScheme>
    <a:fmtScheme name="Swis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46524"/>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