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1/21/22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17.4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20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11" name="Weekly Goal:…"/>
          <p:cNvSpPr txBox="1"/>
          <p:nvPr/>
        </p:nvSpPr>
        <p:spPr>
          <a:xfrm>
            <a:off x="622484" y="3136912"/>
            <a:ext cx="2810106" cy="1429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