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variables and user input to customize our programs?</a:t>
            </a:r>
          </a:p>
        </p:txBody>
      </p:sp>
      <p:sp>
        <p:nvSpPr>
          <p:cNvPr id="175" name="Google Shape;31;p4">
            <a:hlinkClick r:id="" invalidUrl="" action="ppaction://hlinkshowjump?jump=nextslide" tgtFrame="" tooltip="" history="1" highlightClick="0" endSnd="0"/>
          </p:cNvPr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11/12/21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8.4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Nov. 12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variables and user input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Variables and user input let us make our programs more sophisticated.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While loops!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8" name="Work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704087">
                <a:defRPr sz="1848"/>
              </a:pPr>
              <a:r>
                <a:t>Work day</a:t>
              </a:r>
            </a:p>
            <a:p>
              <a:pPr defTabSz="704087">
                <a:defRPr sz="1078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Complete weekly reflection assignment.  Then log  in to CodeHS. Continue work!</a:t>
              </a:r>
            </a:p>
          </p:txBody>
        </p:sp>
      </p:grpSp>
      <p:sp>
        <p:nvSpPr>
          <p:cNvPr id="210" name="Weekly goal: Complete up through…"/>
          <p:cNvSpPr txBox="1"/>
          <p:nvPr/>
        </p:nvSpPr>
        <p:spPr>
          <a:xfrm>
            <a:off x="1051629" y="4249846"/>
            <a:ext cx="2749960" cy="413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>
                <a:solidFill>
                  <a:schemeClr val="accent1">
                    <a:lumOff val="-6117"/>
                  </a:schemeClr>
                </a:solidFill>
              </a:rPr>
              <a:t>Weekly goal</a:t>
            </a:r>
            <a:r>
              <a:t>: Complete up through</a:t>
            </a:r>
          </a:p>
          <a:p>
            <a:pPr>
              <a:defRPr>
                <a:solidFill>
                  <a:schemeClr val="accent4"/>
                </a:solidFill>
              </a:defRPr>
            </a:pPr>
            <a:r>
              <a:t>the end of CodeHS Unit 2!!!</a:t>
            </a:r>
          </a:p>
        </p:txBody>
      </p:sp>
      <p:sp>
        <p:nvSpPr>
          <p:cNvPr id="211" name="MP1 requirements:…"/>
          <p:cNvSpPr txBox="1"/>
          <p:nvPr/>
        </p:nvSpPr>
        <p:spPr>
          <a:xfrm>
            <a:off x="231167" y="1358951"/>
            <a:ext cx="8681666" cy="29389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Weekly reflection assignment</a:t>
            </a:r>
            <a:br/>
          </a:p>
          <a:p>
            <a:pPr>
              <a:defRPr sz="1800">
                <a:solidFill>
                  <a:schemeClr val="accent5"/>
                </a:solidFill>
              </a:defRPr>
            </a:pPr>
            <a:r>
              <a:t>In </a:t>
            </a:r>
            <a:r>
              <a:rPr b="1"/>
              <a:t>Google Classroom, </a:t>
            </a:r>
            <a:r>
              <a:t>you’ll find a weekly reflection assignment. I’ll post one every Friday. Please start your day by answering the questions below (in the assignment):</a:t>
            </a:r>
          </a:p>
          <a:p>
            <a:pPr marL="300789" indent="-300789">
              <a:buSzPct val="100000"/>
              <a:buAutoNum type="alphaUcPeriod" startAt="1"/>
              <a:defRPr sz="1800">
                <a:solidFill>
                  <a:schemeClr val="accent5"/>
                </a:solidFill>
              </a:defRPr>
            </a:pPr>
            <a:r>
              <a:t>Pick an exercise you worked on this week.</a:t>
            </a:r>
          </a:p>
          <a:p>
            <a:pPr marL="300789" indent="-300789">
              <a:buSzPct val="100000"/>
              <a:buAutoNum type="alphaUcPeriod" startAt="1"/>
              <a:defRPr sz="1800">
                <a:solidFill>
                  <a:schemeClr val="accent5"/>
                </a:solidFill>
              </a:defRPr>
            </a:pPr>
            <a:r>
              <a:t>Describe what the exercise asked you to do.</a:t>
            </a:r>
          </a:p>
          <a:p>
            <a:pPr marL="300789" indent="-300789">
              <a:buSzPct val="100000"/>
              <a:buAutoNum type="alphaUcPeriod" startAt="1"/>
              <a:defRPr sz="1800">
                <a:solidFill>
                  <a:schemeClr val="accent5"/>
                </a:solidFill>
              </a:defRPr>
            </a:pPr>
            <a:r>
              <a:t>How did you </a:t>
            </a:r>
            <a:r>
              <a:rPr u="sng"/>
              <a:t>try</a:t>
            </a:r>
            <a:r>
              <a:t> to solve the exericse</a:t>
            </a:r>
          </a:p>
          <a:p>
            <a:pPr marL="300789" indent="-300789">
              <a:buSzPct val="100000"/>
              <a:buAutoNum type="alphaUcPeriod" startAt="1"/>
              <a:defRPr sz="1800">
                <a:solidFill>
                  <a:schemeClr val="accent5"/>
                </a:solidFill>
              </a:defRPr>
            </a:pPr>
            <a:r>
              <a:t> Did your solution work (yes/no)? If yes, is there any other way you could have solved it? If not, how could you change your approach to try again? </a:t>
            </a:r>
            <a:endParaRPr>
              <a:solidFill>
                <a:srgbClr val="012F7B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6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1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8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2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5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3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4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