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the append method to make lists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4/13/22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13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59078" y="390937"/>
            <a:ext cx="624420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t>Be sure to…</a:t>
            </a:r>
            <a:r>
              <a:rPr>
                <a:solidFill>
                  <a:schemeClr val="accent1"/>
                </a:solidFill>
              </a:rPr>
              <a:t>copy the definition to the right and then answer the questions below: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What do you think the code below will output my_list = [1] my_list.append(2) print(my_list)…"/>
          <p:cNvSpPr txBox="1"/>
          <p:nvPr/>
        </p:nvSpPr>
        <p:spPr>
          <a:xfrm>
            <a:off x="1159613" y="1349430"/>
            <a:ext cx="3529580" cy="3385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What do you think the code below will output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my_list = [1]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my_list.append(2)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print(my_list)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What do you think the code below will output?</a:t>
            </a:r>
          </a:p>
          <a:p>
            <a:pPr defTabSz="457200"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How could you write a code to make the list below: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[0, 0, 0, 0, 0, 0]</a:t>
            </a:r>
          </a:p>
        </p:txBody>
      </p:sp>
      <p:sp>
        <p:nvSpPr>
          <p:cNvPr id="205" name="my_list = []…"/>
          <p:cNvSpPr txBox="1"/>
          <p:nvPr/>
        </p:nvSpPr>
        <p:spPr>
          <a:xfrm>
            <a:off x="1797730" y="2947448"/>
            <a:ext cx="225334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my_list = []</a:t>
            </a:r>
          </a:p>
          <a:p>
            <a:pPr lvl="1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in range(8):</a:t>
            </a:r>
          </a:p>
          <a:p>
            <a:pPr lvl="2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my_list.append(i)</a:t>
            </a:r>
          </a:p>
          <a:p>
            <a:pPr lvl="2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print(my_list)</a:t>
            </a:r>
          </a:p>
        </p:txBody>
      </p:sp>
      <p:sp>
        <p:nvSpPr>
          <p:cNvPr id="206" name="list.append(item)…"/>
          <p:cNvSpPr txBox="1"/>
          <p:nvPr/>
        </p:nvSpPr>
        <p:spPr>
          <a:xfrm>
            <a:off x="6068564" y="2177529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chemeClr val="accent4"/>
                </a:solidFill>
              </a:rPr>
              <a:t>list.</a:t>
            </a:r>
            <a:r>
              <a:t>append(</a:t>
            </a:r>
            <a:r>
              <a:rPr>
                <a:solidFill>
                  <a:schemeClr val="accent6"/>
                </a:solidFill>
              </a:rPr>
              <a:t>item</a:t>
            </a:r>
            <a:r>
              <a:t>)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 list method which adds an element </a:t>
            </a:r>
            <a:r>
              <a:rPr>
                <a:solidFill>
                  <a:schemeClr val="accent6">
                    <a:lumOff val="5833"/>
                  </a:schemeClr>
                </a:solidFill>
              </a:rPr>
              <a:t>item </a:t>
            </a:r>
            <a:r>
              <a:t>to a list </a:t>
            </a:r>
            <a:r>
              <a:rPr>
                <a:solidFill>
                  <a:schemeClr val="accent4"/>
                </a:solidFill>
              </a:rPr>
              <a:t>list</a:t>
            </a:r>
          </a:p>
          <a:p>
            <a:pPr>
              <a:defRPr b="1"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9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effectively use the append method to make lists in Python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there are many situations where’s important to add items to a list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More special methods for lists.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5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3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4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6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7" name="Weekly Goal:…"/>
          <p:cNvSpPr txBox="1"/>
          <p:nvPr/>
        </p:nvSpPr>
        <p:spPr>
          <a:xfrm>
            <a:off x="648828" y="3306730"/>
            <a:ext cx="3481017" cy="819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18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9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0" name="Traversal (review)…"/>
          <p:cNvSpPr txBox="1"/>
          <p:nvPr/>
        </p:nvSpPr>
        <p:spPr>
          <a:xfrm>
            <a:off x="6068564" y="2177529"/>
            <a:ext cx="192972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Traversal (review)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The process of looping through a string or list and accessing each element sequentially</a:t>
            </a:r>
          </a:p>
          <a:p>
            <a:pPr>
              <a:defRPr b="1"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  <p:bldP build="whole" bldLvl="1" animBg="1" rev="0" advAuto="0" spid="22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5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7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2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4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