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seems more efficient, since you’re only asking one question.</a:t>
            </a:r>
          </a:p>
          <a:p>
            <a:pPr/>
          </a:p>
          <a:p>
            <a:pPr/>
            <a:r>
              <a:t>+How can we measure ‘efficiency’?  which operation is faster? One will probably take less time</a:t>
            </a:r>
          </a:p>
          <a:p>
            <a:pPr/>
          </a:p>
          <a:p>
            <a:pPr/>
            <a:r>
              <a:t>+What might be some problems with situation (1)? if a lot of people share the same birthday as you, it might get confusing.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in your notes!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Make a table of numbers with five columns where the numbers in each row are a multiple of the top row.</a:t>
            </a:r>
          </a:p>
          <a:p>
            <a:pPr marL="228600" indent="-228600">
              <a:buSzPct val="100000"/>
              <a:buAutoNum type="arabicPeriod" startAt="1"/>
            </a:pPr>
            <a:r>
              <a:t>Make a string and add 1 + 2. + 3 +4 +5. A loop could be useful with this.</a:t>
            </a:r>
          </a:p>
          <a:p>
            <a:pPr marL="228600" indent="-228600">
              <a:buSzPct val="100000"/>
              <a:buAutoNum type="arabicPeriod" startAt="1"/>
            </a:pPr>
            <a:r>
              <a:t>Multiple each number by 2.  </a:t>
            </a:r>
          </a:p>
          <a:p>
            <a:pPr/>
          </a:p>
          <a:p>
            <a:pPr/>
            <a:r>
              <a:t>for each number i in 1-5:</a:t>
            </a:r>
          </a:p>
          <a:p>
            <a:pPr/>
            <a:r>
              <a:t>	for each number j in 1-5:</a:t>
            </a:r>
          </a:p>
          <a:p>
            <a:pPr/>
            <a:r>
              <a:t>		add i*j to column</a:t>
            </a:r>
          </a:p>
          <a:p>
            <a:pPr/>
          </a:p>
          <a:p>
            <a:pPr/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 we measure the execution count for this statement?</a:t>
            </a:r>
          </a:p>
          <a:p>
            <a:pPr/>
            <a:r>
              <a:t>execution count: 1 + 1 + n + 1 = 3 + n; = 13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notes in bubble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 25 12 6 3 1 = 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11/30/21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30,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6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3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247" y="1069209"/>
            <a:ext cx="6244203" cy="3005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9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35" y="1558751"/>
            <a:ext cx="5834678" cy="2824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76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9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78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7" y="1193932"/>
            <a:ext cx="5924543" cy="3198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84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87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86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9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9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9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93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48" y="820392"/>
            <a:ext cx="7088352" cy="377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99" name="CodeHS lesson 4.5"/>
          <p:cNvSpPr txBox="1"/>
          <p:nvPr/>
        </p:nvSpPr>
        <p:spPr>
          <a:xfrm>
            <a:off x="258664" y="1744204"/>
            <a:ext cx="2907426" cy="11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900">
                <a:solidFill>
                  <a:srgbClr val="012F7B"/>
                </a:solidFill>
              </a:defRPr>
            </a:pPr>
            <a:r>
              <a:t>CodeHS lesson 4.5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0" name="Algorithm…"/>
          <p:cNvSpPr txBox="1"/>
          <p:nvPr/>
        </p:nvSpPr>
        <p:spPr>
          <a:xfrm>
            <a:off x="4634960" y="1496362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1" name="Statement execution count…"/>
          <p:cNvSpPr txBox="1"/>
          <p:nvPr/>
        </p:nvSpPr>
        <p:spPr>
          <a:xfrm>
            <a:off x="4634960" y="2740962"/>
            <a:ext cx="1929728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0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How many times does this code iterate?…"/>
          <p:cNvSpPr txBox="1"/>
          <p:nvPr/>
        </p:nvSpPr>
        <p:spPr>
          <a:xfrm>
            <a:off x="778973" y="1600200"/>
            <a:ext cx="327843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many times does this code iterate?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differences between the for loop and the while loop in terms of execution count?</a:t>
            </a:r>
          </a:p>
        </p:txBody>
      </p:sp>
      <p:sp>
        <p:nvSpPr>
          <p:cNvPr id="306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Below are two algorithms for finding someone with the same Birthday as you.  Which one do you think is more efficient? Explain why."/>
          <p:cNvSpPr txBox="1"/>
          <p:nvPr/>
        </p:nvSpPr>
        <p:spPr>
          <a:xfrm>
            <a:off x="283173" y="1656889"/>
            <a:ext cx="83051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Below are two algorithms for finding someone with the same Birthday as you.  Which one do you think is more </a:t>
            </a:r>
            <a:r>
              <a:rPr b="1">
                <a:solidFill>
                  <a:schemeClr val="accent1"/>
                </a:solidFill>
              </a:rPr>
              <a:t>efficient</a:t>
            </a:r>
            <a:r>
              <a:t>? Explain why.</a:t>
            </a:r>
          </a:p>
          <a:p>
            <a:pPr/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454" y="2104627"/>
            <a:ext cx="3363092" cy="20495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6850" y="2104626"/>
            <a:ext cx="2431712" cy="23562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8624" y="2935653"/>
            <a:ext cx="2260318" cy="102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informal run-time comparison to analyze algorithmic efficiency?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Efficient algorithms save time and money ($).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next week. Then writing classes. 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2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6857" y="1296210"/>
            <a:ext cx="4085134" cy="317449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atement execution count…"/>
          <p:cNvSpPr txBox="1"/>
          <p:nvPr/>
        </p:nvSpPr>
        <p:spPr>
          <a:xfrm>
            <a:off x="530494" y="2722998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  <p:bldP build="whole" bldLvl="1" animBg="1" rev="0" advAuto="0" spid="20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8875" y="1410249"/>
            <a:ext cx="6633049" cy="22144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0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9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2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4278" y="1713043"/>
            <a:ext cx="4831092" cy="211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tatement execution count…"/>
          <p:cNvSpPr txBox="1"/>
          <p:nvPr/>
        </p:nvSpPr>
        <p:spPr>
          <a:xfrm>
            <a:off x="517794" y="2029762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18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1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0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measure the execution count for this program"/>
          <p:cNvSpPr txBox="1"/>
          <p:nvPr>
            <p:ph type="body" idx="1"/>
          </p:nvPr>
        </p:nvSpPr>
        <p:spPr>
          <a:xfrm>
            <a:off x="2439022" y="1258267"/>
            <a:ext cx="6321603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measure the execution count for this program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857" y="1766798"/>
            <a:ext cx="3711043" cy="3002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2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34" name="Statement execution count…"/>
          <p:cNvSpPr txBox="1"/>
          <p:nvPr/>
        </p:nvSpPr>
        <p:spPr>
          <a:xfrm>
            <a:off x="256858" y="2654589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82" y="2041567"/>
            <a:ext cx="4131218" cy="14778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778" t="0" r="0" b="0"/>
          <a:stretch>
            <a:fillRect/>
          </a:stretch>
        </p:blipFill>
        <p:spPr>
          <a:xfrm>
            <a:off x="4720309" y="1977804"/>
            <a:ext cx="4132110" cy="160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24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036" y="1489286"/>
            <a:ext cx="7324064" cy="2790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4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