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145" y="35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see hand written notes for detailed solution.</a:t>
            </a:r>
          </a:p>
          <a:p>
            <a:pPr/>
            <a:r>
              <a:t>+Why is the line of best fit useful? x-hat represents the vector [m b], where m is slope and b y-int. If A and B represent the x and y variables from a data set, we can use the formula to find the line of best fit, as specified by m and b.</a:t>
            </a:r>
          </a:p>
          <a:p>
            <a:pPr/>
            <a:r>
              <a:t>+How do I find A and B? First represent your data as a table/graph. Then create a system of equations and a matrix equation AX=B. </a:t>
            </a:r>
          </a:p>
          <a:p>
            <a:pPr/>
            <a:r>
              <a:t>+How do I calculate x-hat? Use the desmos matrix calculator (up on google classroom).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linear algebra to find the line of best fit for real world data?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June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sp>
        <p:nvSpPr>
          <p:cNvPr id="204" name="What? use linear algebra to find the best linear equation to represent real world data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 defTabSz="822959">
              <a:buClrTx/>
              <a:buSzTx/>
              <a:buFontTx/>
              <a:buNone/>
              <a:defRPr sz="1619">
                <a:solidFill>
                  <a:srgbClr val="E22400"/>
                </a:solidFill>
              </a:defRPr>
            </a:pPr>
          </a:p>
          <a:p>
            <a:pPr marL="411479" indent="-308609" defTabSz="822959">
              <a:buSzPts val="1600"/>
              <a:defRPr b="1" sz="1619"/>
            </a:pPr>
            <a:r>
              <a:t>What? </a:t>
            </a:r>
            <a:r>
              <a:rPr b="0"/>
              <a:t>use linear algebra to find the best linear equation to represent real world data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Why? </a:t>
            </a:r>
            <a:r>
              <a:rPr b="0"/>
              <a:t>This is the moment we’ve all been waiting for! Solving least squares problems with linear algebra.</a:t>
            </a:r>
            <a:endParaRPr b="0"/>
          </a:p>
          <a:p>
            <a:pPr marL="411479" indent="-308609" defTabSz="822959">
              <a:buSzPts val="1600"/>
              <a:defRPr b="1" sz="1619"/>
            </a:pPr>
            <a:r>
              <a:t>Where to? </a:t>
            </a:r>
            <a:r>
              <a:rPr b="0"/>
              <a:t>Practice with the least squares formula, then the final project.2@</a:t>
            </a:r>
          </a:p>
        </p:txBody>
      </p:sp>
      <p:sp>
        <p:nvSpPr>
          <p:cNvPr id="205" name="Column space of a matrix M…"/>
          <p:cNvSpPr txBox="1"/>
          <p:nvPr/>
        </p:nvSpPr>
        <p:spPr>
          <a:xfrm>
            <a:off x="5452883" y="1040341"/>
            <a:ext cx="2802536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  <p:bldP build="whole" bldLvl="1" animBg="1" rev="0" advAuto="0" spid="20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321996" y="355994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3" name="Use the “Line of Best Fit” Formula to find the best fit equation for Jada and Ashley’s experiment.…"/>
          <p:cNvSpPr txBox="1"/>
          <p:nvPr/>
        </p:nvSpPr>
        <p:spPr>
          <a:xfrm>
            <a:off x="807810" y="2437366"/>
            <a:ext cx="5181869" cy="1835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the “Line of Best Fit” Formula to find the best fit equation for Jada and Ashley’s experiment.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Using the Desmos graphing calculator, graph your line.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your formula to predict the height of the rocket after one minute.  Does your answer make sense? Explain why or why not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 Why is it useful to find the line of best fit for a set of data? Answer in a complete paragraph, citing real world examples.</a:t>
            </a:r>
          </a:p>
        </p:txBody>
      </p:sp>
      <p:sp>
        <p:nvSpPr>
          <p:cNvPr id="214" name="Ashley and Jada H.are doing a physics experiment.  They launch a rocket from the football field they calculate its speed every five seconds. After 5 sec. it’s traveling 5 m/s, at 10 sec 11 m/s and at 15 sec. 17 m/s.  They want to know how fast it will be"/>
          <p:cNvSpPr txBox="1"/>
          <p:nvPr/>
        </p:nvSpPr>
        <p:spPr>
          <a:xfrm>
            <a:off x="6344964" y="2458318"/>
            <a:ext cx="2346193" cy="202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Ashley and Jada H.are doing a physics experiment.  They launch a rocket from the football field they calculate its speed every five seconds. After 5 sec. it’s traveling 5 m/s, at 10 sec 11 m/s and at 15 sec. 17 m/s.  They want to know how fast it will be traveling in one minute.</a:t>
            </a:r>
          </a:p>
        </p:txBody>
      </p:sp>
      <p:sp>
        <p:nvSpPr>
          <p:cNvPr id="215" name="Be sure to……"/>
          <p:cNvSpPr txBox="1"/>
          <p:nvPr/>
        </p:nvSpPr>
        <p:spPr>
          <a:xfrm>
            <a:off x="568267" y="1209260"/>
            <a:ext cx="712357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 near computer.  Take out the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Finish Geogebra activity </a:t>
            </a:r>
            <a:r>
              <a:rPr b="1">
                <a:solidFill>
                  <a:schemeClr val="accent1"/>
                </a:solidFill>
              </a:rPr>
              <a:t>HDW represent least squares problems geometrically?</a:t>
            </a:r>
            <a:endParaRPr b="1"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Complete assignment below in your notes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