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line 3: no “ “ around blue</a:t>
            </a:r>
          </a:p>
          <a:p>
            <a:pPr/>
            <a:r>
              <a:t>line 6: radii not defined</a:t>
            </a:r>
          </a:p>
          <a:p>
            <a:pPr/>
            <a:r>
              <a:t>line 11: “:” unnecessary</a:t>
            </a:r>
          </a:p>
          <a:p>
            <a:pPr/>
            <a:r>
              <a:t>line 11 make_blue square defined before it’s called</a:t>
            </a:r>
          </a:p>
          <a:p>
            <a:pPr/>
            <a:r>
              <a:t>line 13: no parens after pendown</a:t>
            </a:r>
          </a:p>
          <a:p>
            <a:pPr/>
            <a:r>
              <a:t>line 15: make_red_circle() called before it’s defined</a:t>
            </a:r>
          </a:p>
          <a:p>
            <a:pPr/>
            <a:r>
              <a:t>line 21: no end_fill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2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8"/>
            <a:ext cx="6244203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8"/>
            <a:ext cx="183302" cy="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6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1" cy="2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7" y="146254"/>
            <a:ext cx="162366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1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25,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16;p19"/>
          <p:cNvSpPr txBox="1"/>
          <p:nvPr>
            <p:ph type="title"/>
          </p:nvPr>
        </p:nvSpPr>
        <p:spPr>
          <a:xfrm>
            <a:off x="2034926" y="409923"/>
            <a:ext cx="6696776" cy="1149741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230" name="Google Shape;117;p19"/>
          <p:cNvSpPr txBox="1"/>
          <p:nvPr/>
        </p:nvSpPr>
        <p:spPr>
          <a:xfrm>
            <a:off x="323298" y="1729975"/>
            <a:ext cx="3681304" cy="1417923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half" idx="1"/>
          </p:nvPr>
        </p:nvSpPr>
        <p:spPr>
          <a:xfrm>
            <a:off x="716901" y="1616314"/>
            <a:ext cx="3620799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many errors can you find in this code, assuming you want to make the shape below?</a:t>
            </a:r>
            <a:br/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debugging strategies you use?</a:t>
            </a:r>
          </a:p>
        </p:txBody>
      </p:sp>
      <p:grpSp>
        <p:nvGrpSpPr>
          <p:cNvPr id="162" name="Google Shape;118;p19"/>
          <p:cNvGrpSpPr/>
          <p:nvPr/>
        </p:nvGrpSpPr>
        <p:grpSpPr>
          <a:xfrm>
            <a:off x="1501659" y="500360"/>
            <a:ext cx="4105565" cy="1049557"/>
            <a:chOff x="0" y="0"/>
            <a:chExt cx="4105564" cy="1049556"/>
          </a:xfrm>
        </p:grpSpPr>
        <p:sp>
          <p:nvSpPr>
            <p:cNvPr id="160" name="Rectangle"/>
            <p:cNvSpPr/>
            <p:nvPr/>
          </p:nvSpPr>
          <p:spPr>
            <a:xfrm>
              <a:off x="0" y="0"/>
              <a:ext cx="4105565" cy="10495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1" name="Do now…"/>
            <p:cNvSpPr txBox="1"/>
            <p:nvPr/>
          </p:nvSpPr>
          <p:spPr>
            <a:xfrm>
              <a:off x="12700" y="12700"/>
              <a:ext cx="4080165" cy="1024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95527">
                <a:defRPr sz="2000"/>
              </a:pPr>
              <a:r>
                <a:t>Do now</a:t>
              </a:r>
            </a:p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do now questions below. Show all work or answer each question with a complete sentence.</a:t>
              </a:r>
            </a:p>
          </p:txBody>
        </p:sp>
      </p:grp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182" y="396599"/>
            <a:ext cx="2602327" cy="4190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527" r="4274" b="15395"/>
          <a:stretch>
            <a:fillRect/>
          </a:stretch>
        </p:blipFill>
        <p:spPr>
          <a:xfrm>
            <a:off x="2005807" y="2621894"/>
            <a:ext cx="1042910" cy="839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8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9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3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71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72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4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7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7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0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82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3" name="Google Shape;82;p14"/>
          <p:cNvSpPr txBox="1"/>
          <p:nvPr/>
        </p:nvSpPr>
        <p:spPr>
          <a:xfrm>
            <a:off x="5237771" y="1467683"/>
            <a:ext cx="3569345" cy="314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7">
              <a:lnSpc>
                <a:spcPct val="115000"/>
              </a:lnSpc>
              <a:defRPr b="1" sz="17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defTabSz="886967">
              <a:lnSpc>
                <a:spcPct val="115000"/>
              </a:lnSpc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Jatlmir G.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Alexis L.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Melvin M.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Kevin R.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Naz 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  <p:bldP build="p" bldLvl="5" animBg="1" rev="0" advAuto="0" spid="18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7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9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8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9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91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92" name="Google Shape;82;p14"/>
          <p:cNvSpPr txBox="1"/>
          <p:nvPr/>
        </p:nvSpPr>
        <p:spPr>
          <a:xfrm>
            <a:off x="5237771" y="1467683"/>
            <a:ext cx="3569345" cy="314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Emanie C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Emmanuel I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Elijah L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Brenda 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  <p:bldP build="p" bldLvl="5" animBg="1" rev="0" advAuto="0" spid="19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ssessment #1: hospital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97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8" y="1353173"/>
            <a:ext cx="3141405" cy="3002402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98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7"/>
            <a:ext cx="2300826" cy="220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1" name="Assessment #1"/>
          <p:cNvGrpSpPr/>
          <p:nvPr/>
        </p:nvGrpSpPr>
        <p:grpSpPr>
          <a:xfrm>
            <a:off x="6715087" y="3649443"/>
            <a:ext cx="2313386" cy="298985"/>
            <a:chOff x="0" y="0"/>
            <a:chExt cx="2313385" cy="298984"/>
          </a:xfrm>
        </p:grpSpPr>
        <p:sp>
          <p:nvSpPr>
            <p:cNvPr id="199" name="Rectangle"/>
            <p:cNvSpPr/>
            <p:nvPr/>
          </p:nvSpPr>
          <p:spPr>
            <a:xfrm>
              <a:off x="0" y="0"/>
              <a:ext cx="2313386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0" name="Assessment #1"/>
            <p:cNvSpPr txBox="1"/>
            <p:nvPr/>
          </p:nvSpPr>
          <p:spPr>
            <a:xfrm>
              <a:off x="0" y="-1"/>
              <a:ext cx="2313386" cy="298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Assessment #1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4393079" y="1450010"/>
            <a:ext cx="2378134" cy="2382182"/>
            <a:chOff x="0" y="0"/>
            <a:chExt cx="2378132" cy="2382181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49" y="-1"/>
              <a:ext cx="2019471" cy="197524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05" name="Caption"/>
            <p:cNvGrpSpPr/>
            <p:nvPr/>
          </p:nvGrpSpPr>
          <p:grpSpPr>
            <a:xfrm>
              <a:off x="0" y="2083196"/>
              <a:ext cx="2378133" cy="298986"/>
              <a:chOff x="0" y="0"/>
              <a:chExt cx="2378132" cy="29898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0" y="0"/>
                <a:ext cx="2378133" cy="298986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4" name="Lesson 2.4: four columns"/>
              <p:cNvSpPr txBox="1"/>
              <p:nvPr/>
            </p:nvSpPr>
            <p:spPr>
              <a:xfrm>
                <a:off x="0" y="0"/>
                <a:ext cx="2378133" cy="2989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/>
                <a:r>
                  <a:t>Lesson 2.4: four columns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97;p16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211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212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04;p17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217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4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5546843" y="1726394"/>
            <a:ext cx="3232807" cy="2306320"/>
            <a:chOff x="0" y="0"/>
            <a:chExt cx="3232805" cy="2306319"/>
          </a:xfrm>
        </p:grpSpPr>
        <p:pic>
          <p:nvPicPr>
            <p:cNvPr id="218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1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-1" y="0"/>
              <a:ext cx="1556616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-1" y="1166510"/>
              <a:ext cx="1556616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10;p18"/>
          <p:cNvSpPr txBox="1"/>
          <p:nvPr>
            <p:ph type="body" idx="1"/>
          </p:nvPr>
        </p:nvSpPr>
        <p:spPr>
          <a:xfrm>
            <a:off x="1630021" y="1343647"/>
            <a:ext cx="7101693" cy="325453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27" name="Google Shape;111;p18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