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coding skills to build a Tic Tac Toe AI (day 1)?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5/17/22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14.1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9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  <p:sp>
        <p:nvSpPr>
          <p:cNvPr id="204" name="MP3 Goal:…"/>
          <p:cNvSpPr txBox="1"/>
          <p:nvPr/>
        </p:nvSpPr>
        <p:spPr>
          <a:xfrm>
            <a:off x="4390526" y="1946526"/>
            <a:ext cx="3910486" cy="22400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Introduction to Python Word Game Activity </a:t>
            </a:r>
            <a:r>
              <a:t>(Google Classroom)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and 2(CodeHS)</a:t>
            </a:r>
          </a:p>
        </p:txBody>
      </p:sp>
      <p:sp>
        <p:nvSpPr>
          <p:cNvPr id="205" name="Do now…"/>
          <p:cNvSpPr txBox="1"/>
          <p:nvPr/>
        </p:nvSpPr>
        <p:spPr>
          <a:xfrm>
            <a:off x="1278923" y="1555801"/>
            <a:ext cx="273632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Find your </a:t>
            </a:r>
            <a:r>
              <a:rPr u="sng"/>
              <a:t>assigned</a:t>
            </a:r>
            <a:r>
              <a:t> seat.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Read over MP2 goals.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Work at a </a:t>
            </a:r>
            <a:r>
              <a:rPr b="1"/>
              <a:t>volume 0 for five minutes on CodeHS.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0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8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9" name="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</a:t>
              </a:r>
            </a:p>
          </p:txBody>
        </p:sp>
      </p:grpSp>
      <p:sp>
        <p:nvSpPr>
          <p:cNvPr id="211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2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assigned seat  </a:t>
            </a:r>
          </a:p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Go to CodeHS. Complete</a:t>
            </a:r>
            <a:r>
              <a:rPr b="0"/>
              <a:t> </a:t>
            </a:r>
            <a:r>
              <a:rPr b="0" i="1"/>
              <a:t>Tic Tac Toe Pt. 1</a:t>
            </a:r>
          </a:p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remaining MP3 goals</a:t>
            </a:r>
          </a:p>
        </p:txBody>
      </p:sp>
      <p:sp>
        <p:nvSpPr>
          <p:cNvPr id="213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4" name="MP3 Goal:…"/>
          <p:cNvSpPr txBox="1"/>
          <p:nvPr/>
        </p:nvSpPr>
        <p:spPr>
          <a:xfrm>
            <a:off x="4593726" y="1768726"/>
            <a:ext cx="3910486" cy="11224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any remaining work from MP1-MP2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Tic Tac Toe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9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2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0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1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6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8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