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adjugate</a:t>
            </a:r>
          </a:p>
          <a:p>
            <a:pPr/>
            <a:r>
              <a:t>determinate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</a:t>
            </a:r>
          </a:p>
          <a:p>
            <a:pPr/>
            <a:r>
              <a:t>Using the def of det for a 2x2 matrix:</a:t>
            </a:r>
          </a:p>
          <a:p>
            <a:pPr/>
          </a:p>
          <a:p>
            <a:pPr/>
            <a:r>
              <a:t>X^2 -4  = 2</a:t>
            </a:r>
          </a:p>
          <a:p>
            <a:pPr/>
            <a:r>
              <a:t>x^2 = 6</a:t>
            </a:r>
          </a:p>
          <a:p>
            <a:pPr/>
            <a:r>
              <a:t>X = +/- sqrt(6)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for solutions</a:t>
            </a:r>
          </a:p>
          <a:p>
            <a:pPr/>
          </a:p>
          <a:p>
            <a:pPr/>
            <a:r>
              <a:t>pre-planned questions:</a:t>
            </a:r>
          </a:p>
          <a:p>
            <a:pPr/>
            <a:r>
              <a:t>+How do you find the adjugate/determinant? use the formulas on the board!!!</a:t>
            </a:r>
          </a:p>
          <a:p>
            <a:pPr/>
            <a:r>
              <a:t>+How can I use the adjugate/determinant to find the inverese? adj(A)/det(A)</a:t>
            </a:r>
          </a:p>
          <a:p>
            <a:pPr/>
            <a:r>
              <a:t>+How do I convert to AX=B? A is the coefficient matrix, X reprsents the variables and B the solutions</a:t>
            </a:r>
          </a:p>
          <a:p>
            <a:pPr/>
            <a:r>
              <a:t>+Why can’t I just use substitution? Because we’re practicing using adjugates and determinates.  It might seem silly here, but with bigger matrices it will be a LOT easier.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five minutes of class. share out.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931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find the determinant for a any square matrix?</a:t>
            </a:r>
            <a:endParaRPr b="0"/>
          </a:p>
        </p:txBody>
      </p:sp>
      <p:sp>
        <p:nvSpPr>
          <p:cNvPr id="45" name="Dr. O’Brien  4/1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4/1/22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8.4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xfrm>
            <a:off x="2402967" y="3238450"/>
            <a:ext cx="6331502" cy="12417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990674" y="582300"/>
            <a:ext cx="6269917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1" name="Be sure to……"/>
          <p:cNvSpPr txBox="1"/>
          <p:nvPr/>
        </p:nvSpPr>
        <p:spPr>
          <a:xfrm>
            <a:off x="381542" y="1429949"/>
            <a:ext cx="3884840" cy="147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300"/>
              </a:spcBef>
              <a:defRPr sz="153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Be sure to…</a:t>
            </a:r>
            <a:endParaRPr>
              <a:solidFill>
                <a:schemeClr val="accent5">
                  <a:satOff val="-3088"/>
                  <a:lumOff val="12696"/>
                </a:schemeClr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 </a:t>
            </a:r>
            <a:r>
              <a:t>Find the value of </a:t>
            </a:r>
            <a:r>
              <a:rPr i="1"/>
              <a:t>x </a:t>
            </a:r>
            <a:r>
              <a:t>in the equation to your right , showing all work.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Write a sentence explaining how you solved this problem.</a:t>
            </a:r>
          </a:p>
        </p:txBody>
      </p:sp>
      <p:sp>
        <p:nvSpPr>
          <p:cNvPr id="192" name="Text"/>
          <p:cNvSpPr txBox="1"/>
          <p:nvPr/>
        </p:nvSpPr>
        <p:spPr>
          <a:xfrm>
            <a:off x="5466874" y="2328591"/>
            <a:ext cx="2157107" cy="687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800"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m:rPr>
                      <m:nor/>
                    </m:rP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det</m:t>
                  </m:r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(</m:t>
                  </m:r>
                  <m:d>
                    <m:dPr>
                      <m:ctrlPr>
                        <a:rPr xmlns:a="http://schemas.openxmlformats.org/drawingml/2006/main" sz="210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2100" i="1">
                              <a:solidFill>
                                <a:srgbClr val="F46524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21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mr>
                      </m:m>
                    </m:e>
                  </m:d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7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find the determinant for a any square matrix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This will be useful to finding the adjugate and determinant (remember those?) of a square matrix.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adjugate and determinant to find the inverse of bigger square matrices.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Be sure to: do the work below in your saved copy of thenAlice’s restaurant Pyret file:…"/>
          <p:cNvSpPr txBox="1"/>
          <p:nvPr/>
        </p:nvSpPr>
        <p:spPr>
          <a:xfrm>
            <a:off x="488987" y="1803400"/>
            <a:ext cx="3194454" cy="2044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Independent work  </a:t>
            </a:r>
            <a:r>
              <a:rPr>
                <a:solidFill>
                  <a:schemeClr val="accent4"/>
                </a:solidFill>
              </a:rPr>
              <a:t>Be sure to:</a:t>
            </a:r>
            <a:endParaRPr>
              <a:solidFill>
                <a:schemeClr val="accent4"/>
              </a:solidFill>
            </a:endParaRPr>
          </a:p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Copy notes below (if you haven’t alredy).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take worksheet in calculator..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Work silently for the first 4 minutes. After that you can check in with your neighbor.</a:t>
            </a:r>
          </a:p>
        </p:txBody>
      </p:sp>
      <p:sp>
        <p:nvSpPr>
          <p:cNvPr id="201" name="Group"/>
          <p:cNvSpPr txBox="1"/>
          <p:nvPr/>
        </p:nvSpPr>
        <p:spPr>
          <a:xfrm>
            <a:off x="4710328" y="2756780"/>
            <a:ext cx="6900217" cy="92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Minor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minor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entry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is the determinant of the</a:t>
            </a:r>
          </a:p>
          <a:p>
            <a:pPr/>
            <a:r>
              <a:t> matrix gotten by deleting  </a:t>
            </a:r>
            <a:r>
              <a:rPr>
                <a:solidFill>
                  <a:srgbClr val="011D57"/>
                </a:solidFill>
              </a:rPr>
              <a:t>row </a:t>
            </a:r>
            <a14:m>
              <m:oMath>
                <m:r>
                  <a:rPr xmlns:a="http://schemas.openxmlformats.org/drawingml/2006/main" sz="22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rPr>
                <a:solidFill>
                  <a:srgbClr val="011D57"/>
                </a:solidFill>
              </a:rPr>
              <a:t> </a:t>
            </a:r>
            <a:r>
              <a:rPr>
                <a:solidFill>
                  <a:srgbClr val="FF6A00"/>
                </a:solidFill>
              </a:rPr>
              <a:t>and</a:t>
            </a:r>
            <a:r>
              <a:rPr>
                <a:solidFill>
                  <a:srgbClr val="011D57"/>
                </a:solidFill>
              </a:rPr>
              <a:t> column </a:t>
            </a:r>
            <a14:m>
              <m:oMath>
                <m:r>
                  <a:rPr xmlns:a="http://schemas.openxmlformats.org/drawingml/2006/main" sz="11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rPr>
                <a:solidFill>
                  <a:srgbClr val="011D57"/>
                </a:solidFill>
              </a:rPr>
              <a:t>.</a:t>
            </a:r>
            <a:endParaRPr>
              <a:solidFill>
                <a:srgbClr val="011D57"/>
              </a:solidFill>
            </a:endParaRPr>
          </a:p>
        </p:txBody>
      </p:sp>
      <p:sp>
        <p:nvSpPr>
          <p:cNvPr id="202" name="Group"/>
          <p:cNvSpPr txBox="1"/>
          <p:nvPr/>
        </p:nvSpPr>
        <p:spPr>
          <a:xfrm>
            <a:off x="4996308" y="3739321"/>
            <a:ext cx="5947258" cy="79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Cofactor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cofactor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entry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 is given by</a:t>
            </a:r>
          </a:p>
          <a:p>
            <a:pPr/>
            <a:r>
              <a:t>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1</m:t>
                </m:r>
                <m:sSu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p>
                </m:sSu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sSub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endParaRPr>
              <a:solidFill>
                <a:srgbClr val="007ABA"/>
              </a:solidFill>
            </a:endParaRPr>
          </a:p>
        </p:txBody>
      </p:sp>
      <p:sp>
        <p:nvSpPr>
          <p:cNvPr id="203" name="NOTES  How to find the determinant for a square  matrix   :"/>
          <p:cNvSpPr txBox="1"/>
          <p:nvPr/>
        </p:nvSpPr>
        <p:spPr>
          <a:xfrm>
            <a:off x="4978630" y="737916"/>
            <a:ext cx="5294115" cy="65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NOTES</a:t>
            </a:r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 </a:t>
            </a:r>
            <a:b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</a:br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How to find the determinant for a square </a:t>
            </a:r>
            <a:b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</a:br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matrix  </a:t>
            </a:r>
            <a14:m>
              <m:oMath>
                <m:r>
                  <a:rPr xmlns:a="http://schemas.openxmlformats.org/drawingml/2006/main" sz="170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:</a:t>
            </a:r>
            <a:endParaRPr>
              <a:solidFill>
                <a:srgbClr val="FCA940"/>
              </a:solidFill>
            </a:endParaRPr>
          </a:p>
        </p:txBody>
      </p:sp>
      <p:sp>
        <p:nvSpPr>
          <p:cNvPr id="204" name="Group"/>
          <p:cNvSpPr txBox="1"/>
          <p:nvPr/>
        </p:nvSpPr>
        <p:spPr>
          <a:xfrm>
            <a:off x="4657335" y="1479237"/>
            <a:ext cx="6244204" cy="12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Pick a row</a:t>
            </a:r>
            <a:r>
              <a:rPr>
                <a:solidFill>
                  <a:srgbClr val="FF2600"/>
                </a:solidFill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rgbClr val="FF2600"/>
                </a:solidFill>
              </a:rPr>
              <a:t> 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rPr>
                <a:solidFill>
                  <a:srgbClr val="FF2600"/>
                </a:solidFill>
              </a:rPr>
              <a:t> 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endParaRPr>
              <a:solidFill>
                <a:srgbClr val="FF2600"/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Find the cofactors for each member </a:t>
            </a:r>
            <a:br/>
            <a:r>
              <a:t>of the row. 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rgbClr val="FF2600"/>
                </a:solidFill>
              </a:rPr>
              <a:t> 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rPr>
                <a:solidFill>
                  <a:srgbClr val="FF2600"/>
                </a:solidFill>
              </a:rPr>
              <a:t>  </a:t>
            </a:r>
            <a14:m>
              <m:oMath>
                <m:sSub>
                  <m:e>
                    <m:r>
                      <a:rPr xmlns:a="http://schemas.openxmlformats.org/drawingml/2006/main" sz="17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Now the determinant will be</a:t>
            </a:r>
            <a:br/>
            <a14:m>
              <m:oMath>
                <m:r>
                  <m:rPr>
                    <m:nor/>
                  </m:rPr>
                  <a:rPr xmlns:a="http://schemas.openxmlformats.org/drawingml/2006/main" sz="16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det</m:t>
                </m:r>
                <m:r>
                  <a:rPr xmlns:a="http://schemas.openxmlformats.org/drawingml/2006/main" sz="16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16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×</m:t>
                </m:r>
                <m:sSub>
                  <m:e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16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16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×</m:t>
                </m:r>
                <m:sSub>
                  <m:e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16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1650" i="1">
                    <a:solidFill>
                      <a:srgbClr val="FF2600"/>
                    </a:solidFill>
                    <a:latin typeface="Cambria Math" panose="02040503050406030204" pitchFamily="18" charset="0"/>
                  </a:rPr>
                  <m:t>×</m:t>
                </m:r>
                <m:sSub>
                  <m:e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FF26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endParaRPr>
              <a:solidFill>
                <a:srgbClr val="007AB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2"/>
      <p:bldP build="whole" bldLvl="1" animBg="1" rev="0" advAuto="0" spid="203" grpId="3"/>
      <p:bldP build="whole" bldLvl="1" animBg="1" rev="0" advAuto="0" spid="2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Why do you think it’s important to find the cofactor and minor of a matrix (think back to framing)?…"/>
          <p:cNvSpPr txBox="1"/>
          <p:nvPr/>
        </p:nvSpPr>
        <p:spPr>
          <a:xfrm>
            <a:off x="778973" y="1600200"/>
            <a:ext cx="3278433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Why do you think it’s important to find the cofactor and minor of a matrix (think back to framing)?</a:t>
            </a:r>
          </a:p>
          <a:p>
            <a:pPr marL="187157" indent="-187157">
              <a:buSzPct val="100000"/>
              <a:buAutoNum type="arabicPeriod" startAt="1"/>
            </a:pPr>
            <a:r>
              <a:t>What’s one thing you’d like to understand better after today’s lesson?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17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5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16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