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effectively use control structures to automate computational processes?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2/16/22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3.3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16 February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04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framing…"/>
          <p:cNvSpPr txBox="1"/>
          <p:nvPr/>
        </p:nvSpPr>
        <p:spPr>
          <a:xfrm>
            <a:off x="4148458" y="1077536"/>
            <a:ext cx="4070436" cy="2988428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22959">
              <a:lnSpc>
                <a:spcPct val="115000"/>
              </a:lnSpc>
              <a:defRPr b="1" sz="1619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Effectively use control structures to automate computational processes.</a:t>
            </a:r>
            <a:endParaRPr b="0"/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We learned about control structures in the tracy unit. Now we’re applying them in a wider variety of contexts. </a:t>
            </a:r>
            <a:endParaRPr b="0"/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Using lists to solve computational problems.</a:t>
            </a:r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447" y="1536873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1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09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0" name="Work da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12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3" name="Weekly Goal:…"/>
          <p:cNvSpPr txBox="1"/>
          <p:nvPr/>
        </p:nvSpPr>
        <p:spPr>
          <a:xfrm>
            <a:off x="4848179" y="1531166"/>
            <a:ext cx="3481017" cy="6164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6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unit 7 by Friday</a:t>
            </a:r>
          </a:p>
        </p:txBody>
      </p:sp>
      <p:sp>
        <p:nvSpPr>
          <p:cNvPr id="214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21982" indent="-221982" defTabSz="674827">
              <a:lnSpc>
                <a:spcPct val="115000"/>
              </a:lnSpc>
              <a:buSzPct val="100000"/>
              <a:buAutoNum type="alphaUcPeriod" startAt="1"/>
              <a:defRPr b="1" sz="126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seat  </a:t>
            </a:r>
          </a:p>
          <a:p>
            <a:pPr marL="221982" indent="-221982" defTabSz="674827">
              <a:lnSpc>
                <a:spcPct val="115000"/>
              </a:lnSpc>
              <a:buSzPct val="100000"/>
              <a:buAutoNum type="alphaUcPeriod" startAt="1"/>
              <a:defRPr b="1" sz="126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Weekly goals to the right and the framing below.</a:t>
            </a:r>
          </a:p>
          <a:p>
            <a:pPr marL="221982" indent="-221982" defTabSz="674827">
              <a:lnSpc>
                <a:spcPct val="115000"/>
              </a:lnSpc>
              <a:buSzPct val="100000"/>
              <a:buAutoNum type="alphaUcPeriod" startAt="1"/>
              <a:defRPr b="1" sz="126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15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6" name="framing…"/>
          <p:cNvSpPr txBox="1"/>
          <p:nvPr/>
        </p:nvSpPr>
        <p:spPr>
          <a:xfrm>
            <a:off x="575119" y="3143262"/>
            <a:ext cx="7721223" cy="1344291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86968">
              <a:lnSpc>
                <a:spcPct val="115000"/>
              </a:lnSpc>
              <a:defRPr b="1" sz="1358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300"/>
              <a:buFont typeface="Helvetica"/>
              <a:buChar char="●"/>
              <a:defRPr b="1" sz="135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Effectively use control structures to automate computational processes.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300"/>
              <a:buFont typeface="Helvetica"/>
              <a:buChar char="●"/>
              <a:defRPr b="1" sz="135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We learned about control structures in the tracy unit. Now we’re applying them in a wider variety of contexts. 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300"/>
              <a:buFont typeface="Helvetica"/>
              <a:buChar char="●"/>
              <a:defRPr b="1" sz="135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Using lists to solve computational problems.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4" grpId="1"/>
      <p:bldP build="p" bldLvl="5" animBg="1" rev="0" advAuto="0" spid="216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1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4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2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3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8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1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9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0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