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38594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What does a for loop do? </a:t>
            </a:r>
          </a:p>
          <a:p>
            <a:pPr marL="538594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Repeats a set of commands a set number of times.</a:t>
            </a:r>
          </a:p>
          <a:p>
            <a:pPr marL="538594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What do you think the letter i is in the for loop definition? </a:t>
            </a:r>
          </a:p>
          <a:p>
            <a:pPr marL="538594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(Answers may vary) some students may recognize it is a counter that can be utilized in the body of the for loop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variables and user input to customize our programs?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11/15/21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9.1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2" y="2986488"/>
            <a:ext cx="6331503" cy="12417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Nov. 15</a:t>
            </a:r>
            <a:r>
              <a:t>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82;p14"/>
          <p:cNvSpPr txBox="1"/>
          <p:nvPr>
            <p:ph type="body" sz="half" idx="1"/>
          </p:nvPr>
        </p:nvSpPr>
        <p:spPr>
          <a:xfrm>
            <a:off x="744778" y="1455855"/>
            <a:ext cx="3325505" cy="3069989"/>
          </a:xfrm>
          <a:prstGeom prst="rect">
            <a:avLst/>
          </a:prstGeom>
        </p:spPr>
        <p:txBody>
          <a:bodyPr/>
          <a:lstStyle/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Copy the definition in your </a:t>
            </a:r>
            <a:r>
              <a:rPr u="sng"/>
              <a:t>Python Glossary</a:t>
            </a:r>
            <a:r>
              <a:t>.</a:t>
            </a:r>
          </a:p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What does a for loop do? Describe in one sentence.</a:t>
            </a:r>
          </a:p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What do you think the ‘i’ in a for loop is used for?</a:t>
            </a: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1298556" y="488396"/>
            <a:ext cx="5572329" cy="913763"/>
            <a:chOff x="0" y="0"/>
            <a:chExt cx="5572328" cy="913762"/>
          </a:xfrm>
        </p:grpSpPr>
        <p:sp>
          <p:nvSpPr>
            <p:cNvPr id="204" name="Rectangle"/>
            <p:cNvSpPr/>
            <p:nvPr/>
          </p:nvSpPr>
          <p:spPr>
            <a:xfrm>
              <a:off x="-1" y="0"/>
              <a:ext cx="5572330" cy="91376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Do now…"/>
            <p:cNvSpPr txBox="1"/>
            <p:nvPr/>
          </p:nvSpPr>
          <p:spPr>
            <a:xfrm>
              <a:off x="11592" y="11592"/>
              <a:ext cx="5549144" cy="8905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755750">
                <a:defRPr sz="1900"/>
              </a:pPr>
              <a:r>
                <a:t>Do now</a:t>
              </a:r>
            </a:p>
            <a:p>
              <a:pPr defTabSz="755750">
                <a:defRPr sz="114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seat near the board. Get out your </a:t>
              </a:r>
              <a:r>
                <a:rPr b="1">
                  <a:solidFill>
                    <a:schemeClr val="accent1"/>
                  </a:solidFill>
                </a:rPr>
                <a:t>binder </a:t>
              </a:r>
              <a:r>
                <a:rPr>
                  <a:solidFill>
                    <a:schemeClr val="accent1"/>
                  </a:solidFill>
                </a:rPr>
                <a:t>and answer the </a:t>
              </a:r>
              <a:r>
                <a:rPr b="1">
                  <a:solidFill>
                    <a:schemeClr val="accent1"/>
                  </a:solidFill>
                </a:rPr>
                <a:t>do now</a:t>
              </a:r>
              <a:r>
                <a:rPr>
                  <a:solidFill>
                    <a:schemeClr val="accent1"/>
                  </a:solidFill>
                </a:rPr>
                <a:t> questions below. Show all work or answer each question with a complete sentence.</a:t>
              </a:r>
            </a:p>
          </p:txBody>
        </p:sp>
      </p:grpSp>
      <p:sp>
        <p:nvSpPr>
          <p:cNvPr id="207" name="loop: A way to repeat code in your program"/>
          <p:cNvSpPr txBox="1"/>
          <p:nvPr/>
        </p:nvSpPr>
        <p:spPr>
          <a:xfrm>
            <a:off x="4765999" y="1644196"/>
            <a:ext cx="3568701" cy="546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chemeClr val="accent3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t>: </a:t>
            </a:r>
            <a:r>
              <a:rPr>
                <a:solidFill>
                  <a:schemeClr val="accent5"/>
                </a:solidFill>
              </a:rPr>
              <a:t>A way to repeat code in your program</a:t>
            </a:r>
          </a:p>
        </p:txBody>
      </p:sp>
      <p:pic>
        <p:nvPicPr>
          <p:cNvPr id="20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66269" y="2432359"/>
            <a:ext cx="3968160" cy="1208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framing…"/>
          <p:cNvSpPr txBox="1"/>
          <p:nvPr/>
        </p:nvSpPr>
        <p:spPr>
          <a:xfrm>
            <a:off x="3658291" y="716652"/>
            <a:ext cx="5205063" cy="3643703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variables and user input to customize our programs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Variables and user input let us make our programs more sophisticated.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While loops!</a:t>
            </a: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8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16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7" name="Work day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Work day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your </a:t>
              </a:r>
              <a:r>
                <a:rPr b="1">
                  <a:solidFill>
                    <a:schemeClr val="accent1"/>
                  </a:solidFill>
                </a:rPr>
                <a:t>assigned </a:t>
              </a:r>
              <a:r>
                <a:rPr>
                  <a:solidFill>
                    <a:schemeClr val="accent1"/>
                  </a:solidFill>
                </a:rPr>
                <a:t>seat.  Log in to CodeHS. Begin work!</a:t>
              </a:r>
            </a:p>
          </p:txBody>
        </p:sp>
      </p:grpSp>
      <p:sp>
        <p:nvSpPr>
          <p:cNvPr id="219" name="MP1 requirements:…"/>
          <p:cNvSpPr txBox="1"/>
          <p:nvPr/>
        </p:nvSpPr>
        <p:spPr>
          <a:xfrm>
            <a:off x="4786495" y="1409914"/>
            <a:ext cx="3850829" cy="32460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Vocabulary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Variable: </a:t>
            </a:r>
            <a:r>
              <a:rPr>
                <a:solidFill>
                  <a:schemeClr val="accent5"/>
                </a:solidFill>
              </a:rPr>
              <a:t>A symbol or container that holds a value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parameters</a:t>
            </a:r>
            <a:r>
              <a:t>: </a:t>
            </a:r>
            <a:r>
              <a:rPr>
                <a:solidFill>
                  <a:schemeClr val="accent5"/>
                </a:solidFill>
              </a:rPr>
              <a:t>Pieces of information you can give to functions when you define them.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t>: </a:t>
            </a:r>
            <a:r>
              <a:rPr>
                <a:solidFill>
                  <a:schemeClr val="accent5"/>
                </a:solidFill>
              </a:rPr>
              <a:t>A way to repeat code in your program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20" name="Weekly goal: Complete up through…"/>
          <p:cNvSpPr txBox="1"/>
          <p:nvPr/>
        </p:nvSpPr>
        <p:spPr>
          <a:xfrm>
            <a:off x="1022849" y="3832535"/>
            <a:ext cx="2818979" cy="4132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Complete up through</a:t>
            </a:r>
          </a:p>
          <a:p>
            <a:pPr>
              <a:defRPr>
                <a:solidFill>
                  <a:schemeClr val="accent4"/>
                </a:solidFill>
              </a:defRPr>
            </a:pPr>
            <a:r>
              <a:t>the end of CodeHS Unit 2!!!</a:t>
            </a:r>
          </a:p>
        </p:txBody>
      </p:sp>
      <p:sp>
        <p:nvSpPr>
          <p:cNvPr id="221" name="Google Shape;82;p14"/>
          <p:cNvSpPr txBox="1"/>
          <p:nvPr/>
        </p:nvSpPr>
        <p:spPr>
          <a:xfrm>
            <a:off x="839506" y="1403564"/>
            <a:ext cx="3116646" cy="224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MP1 requirements below.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6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8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2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35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3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4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