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methods to define the behavior of an object?</a:t>
            </a:r>
            <a:endParaRPr b="0" sz="1200"/>
          </a:p>
        </p:txBody>
      </p:sp>
      <p:sp>
        <p:nvSpPr>
          <p:cNvPr id="46" name="Dr. O’Brien. 1/11/22"/>
          <p:cNvSpPr txBox="1"/>
          <p:nvPr/>
        </p:nvSpPr>
        <p:spPr>
          <a:xfrm>
            <a:off x="7510336" y="39450"/>
            <a:ext cx="156115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1/11/22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16.2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11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Google Shape;118;p19"/>
          <p:cNvGrpSpPr/>
          <p:nvPr/>
        </p:nvGrpSpPr>
        <p:grpSpPr>
          <a:xfrm>
            <a:off x="1449898" y="183715"/>
            <a:ext cx="5971665" cy="874270"/>
            <a:chOff x="0" y="0"/>
            <a:chExt cx="5971663" cy="874269"/>
          </a:xfrm>
        </p:grpSpPr>
        <p:sp>
          <p:nvSpPr>
            <p:cNvPr id="190"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193" name="Do now…"/>
            <p:cNvGrpSpPr/>
            <p:nvPr/>
          </p:nvGrpSpPr>
          <p:grpSpPr>
            <a:xfrm>
              <a:off x="11088" y="11088"/>
              <a:ext cx="5960575" cy="852093"/>
              <a:chOff x="-1" y="-1"/>
              <a:chExt cx="5960573" cy="852091"/>
            </a:xfrm>
          </p:grpSpPr>
          <p:sp>
            <p:nvSpPr>
              <p:cNvPr id="191"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192"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 Day</a:t>
                </a:r>
              </a:p>
            </p:txBody>
          </p:sp>
        </p:grpSp>
      </p:grpSp>
      <p:sp>
        <p:nvSpPr>
          <p:cNvPr id="195"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pic>
        <p:nvPicPr>
          <p:cNvPr id="196"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
        <p:nvSpPr>
          <p:cNvPr id="197" name="Go to your workstation.…"/>
          <p:cNvSpPr txBox="1"/>
          <p:nvPr/>
        </p:nvSpPr>
        <p:spPr>
          <a:xfrm>
            <a:off x="697715" y="1735462"/>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5.6.1: Writing Classes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5.6.5: Distance conversions</a:t>
            </a:r>
          </a:p>
          <a:p>
            <a:pPr lvl="1" marL="695157" indent="-187157">
              <a:buSzPct val="100000"/>
              <a:buAutoNum type="alphaLcPeriod" startAt="1"/>
              <a:defRPr>
                <a:solidFill>
                  <a:schemeClr val="accent5"/>
                </a:solidFill>
              </a:defRPr>
            </a:pPr>
            <a:r>
              <a:t>5.6.6: Food App Demo</a:t>
            </a:r>
          </a:p>
          <a:p>
            <a:pPr lvl="1" marL="695157" indent="-187157">
              <a:buSzPct val="100000"/>
              <a:buAutoNum type="alphaLcPeriod" startAt="1"/>
              <a:defRPr>
                <a:solidFill>
                  <a:schemeClr val="accent5"/>
                </a:solidFill>
              </a:defRPr>
            </a:pPr>
            <a:r>
              <a:t>5.6.7: Car Class</a:t>
            </a:r>
          </a:p>
          <a:p>
            <a:pPr marL="187157" indent="-187157">
              <a:buSzPct val="100000"/>
              <a:buAutoNum type="arabicPeriod" startAt="1"/>
              <a:defRPr>
                <a:solidFill>
                  <a:schemeClr val="accent3">
                    <a:lumOff val="-9098"/>
                  </a:schemeClr>
                </a:solidFill>
              </a:defRPr>
            </a:pPr>
            <a:r>
              <a:t>We’ll go over the exercises at tehe end of class!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685800">
              <a:lnSpc>
                <a:spcPct val="115000"/>
              </a:lnSpc>
              <a:defRPr b="1" sz="1350">
                <a:solidFill>
                  <a:schemeClr val="accent5"/>
                </a:solidFill>
                <a:latin typeface="Lato"/>
                <a:ea typeface="Lato"/>
                <a:cs typeface="Lato"/>
                <a:sym typeface="Lato"/>
              </a:defRPr>
            </a:pPr>
            <a:r>
              <a:t>framing</a:t>
            </a:r>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what:  </a:t>
            </a:r>
            <a:r>
              <a:rPr b="0"/>
              <a:t>use methods to define the behavior of an object</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why: </a:t>
            </a:r>
            <a:r>
              <a:rPr b="0"/>
              <a:t> It is a good programming practice to avoid altering objects within methods unless the method specifically calls for alterations to the object. Accessor and getter methods make obvious changes to objects, but most methods should not attempt to make changes unless it’s explicitly necessary.</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where to: </a:t>
            </a:r>
            <a:r>
              <a:rPr b="0"/>
              <a:t> How to change formal parameters in methods</a:t>
            </a:r>
          </a:p>
        </p:txBody>
      </p:sp>
      <p:pic>
        <p:nvPicPr>
          <p:cNvPr id="202"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5"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6"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uble-click to edit"/>
          <p:cNvSpPr txBox="1"/>
          <p:nvPr>
            <p:ph type="title"/>
          </p:nvPr>
        </p:nvSpPr>
        <p:spPr>
          <a:prstGeom prst="rect">
            <a:avLst/>
          </a:prstGeom>
        </p:spPr>
        <p:txBody>
          <a:bodyPr/>
          <a:lstStyle/>
          <a:p>
            <a:pPr defTabSz="886968">
              <a:defRPr sz="2910"/>
            </a:pPr>
          </a:p>
        </p:txBody>
      </p:sp>
      <p:sp>
        <p:nvSpPr>
          <p:cNvPr id="209"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0"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