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1" name="Shape 2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6" name="Shape 2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print statements to the screen in Python?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1/5/22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15.3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5 January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s</a:t>
            </a:r>
          </a:p>
        </p:txBody>
      </p:sp>
      <p:grpSp>
        <p:nvGrpSpPr>
          <p:cNvPr id="206" name="Google Shape;118;p19"/>
          <p:cNvGrpSpPr/>
          <p:nvPr/>
        </p:nvGrpSpPr>
        <p:grpSpPr>
          <a:xfrm>
            <a:off x="2086243" y="529929"/>
            <a:ext cx="6535195" cy="810605"/>
            <a:chOff x="0" y="0"/>
            <a:chExt cx="6535193" cy="810604"/>
          </a:xfrm>
        </p:grpSpPr>
        <p:sp>
          <p:nvSpPr>
            <p:cNvPr id="20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5" name="Do now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Do now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rPr>
                  <a:solidFill>
                    <a:schemeClr val="accent1"/>
                  </a:solidFill>
                </a:rPr>
                <a:t>find seat close to screen.  Get out your notebook.</a:t>
              </a:r>
            </a:p>
          </p:txBody>
        </p:sp>
      </p:grpSp>
      <p:sp>
        <p:nvSpPr>
          <p:cNvPr id="207" name="Weekly Goal:…"/>
          <p:cNvSpPr txBox="1"/>
          <p:nvPr/>
        </p:nvSpPr>
        <p:spPr>
          <a:xfrm>
            <a:off x="690943" y="3271770"/>
            <a:ext cx="5805789" cy="10228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Weekly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Turtle Art Project Pt. 3 </a:t>
            </a:r>
            <a:r>
              <a:t>(if you haven’t finished yet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unit 3: Basic Python and console interaction 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</a:t>
            </a:r>
            <a:r>
              <a:rPr b="1"/>
              <a:t> unit 4: conditionals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Work on </a:t>
            </a:r>
            <a:r>
              <a:rPr b="1"/>
              <a:t>unit 5</a:t>
            </a:r>
          </a:p>
        </p:txBody>
      </p:sp>
      <p:sp>
        <p:nvSpPr>
          <p:cNvPr id="208" name="Google Shape;82;p14"/>
          <p:cNvSpPr txBox="1"/>
          <p:nvPr/>
        </p:nvSpPr>
        <p:spPr>
          <a:xfrm>
            <a:off x="354475" y="1461933"/>
            <a:ext cx="5880332" cy="184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46647" indent="-246647" defTabSz="749808">
              <a:lnSpc>
                <a:spcPct val="115000"/>
              </a:lnSpc>
              <a:buSzPct val="100000"/>
              <a:buAutoNum type="alphaUcPeriod" startAt="1"/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Answer the questions below in your notebook:</a:t>
            </a:r>
          </a:p>
          <a:p>
            <a:pPr lvl="1" marL="695157" indent="-187157" defTabSz="749808">
              <a:lnSpc>
                <a:spcPct val="115000"/>
              </a:lnSpc>
              <a:buSzPct val="100000"/>
              <a:buAutoNum type="arabicPeriod" startAt="1"/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 was the most enjoyable thing about winter break?</a:t>
            </a:r>
          </a:p>
          <a:p>
            <a:pPr lvl="1" marL="695157" indent="-187157" defTabSz="749808">
              <a:lnSpc>
                <a:spcPct val="115000"/>
              </a:lnSpc>
              <a:buSzPct val="100000"/>
              <a:buAutoNum type="arabicPeriod" startAt="1"/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 are two things you’re looking forward to in 2022?</a:t>
            </a:r>
          </a:p>
          <a:p>
            <a:pPr marL="246647" indent="-246647" defTabSz="749808">
              <a:lnSpc>
                <a:spcPct val="115000"/>
              </a:lnSpc>
              <a:buSzPct val="100000"/>
              <a:buAutoNum type="alphaUcPeriod" startAt="1"/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Review the weekly goals (below):</a:t>
            </a:r>
          </a:p>
        </p:txBody>
      </p:sp>
      <p:sp>
        <p:nvSpPr>
          <p:cNvPr id="209" name="be sure to:"/>
          <p:cNvSpPr txBox="1"/>
          <p:nvPr/>
        </p:nvSpPr>
        <p:spPr>
          <a:xfrm>
            <a:off x="512545" y="1275969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framing…"/>
          <p:cNvSpPr txBox="1"/>
          <p:nvPr/>
        </p:nvSpPr>
        <p:spPr>
          <a:xfrm>
            <a:off x="3658291" y="716652"/>
            <a:ext cx="5205063" cy="3643703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print statements to the screen in Python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Being able to print statements is crucial to using Python for all sorts of tasks! 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Using variables in print statements.</a:t>
            </a:r>
          </a:p>
        </p:txBody>
      </p:sp>
      <p:pic>
        <p:nvPicPr>
          <p:cNvPr id="21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394" y="1554284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19" name="Google Shape;118;p19"/>
          <p:cNvGrpSpPr/>
          <p:nvPr/>
        </p:nvGrpSpPr>
        <p:grpSpPr>
          <a:xfrm>
            <a:off x="2349935" y="459792"/>
            <a:ext cx="5730051" cy="710737"/>
            <a:chOff x="0" y="0"/>
            <a:chExt cx="5730050" cy="710736"/>
          </a:xfrm>
        </p:grpSpPr>
        <p:sp>
          <p:nvSpPr>
            <p:cNvPr id="217" name="Rectangle"/>
            <p:cNvSpPr/>
            <p:nvPr/>
          </p:nvSpPr>
          <p:spPr>
            <a:xfrm>
              <a:off x="-1" y="-1"/>
              <a:ext cx="5730052" cy="71073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8" name="Work day"/>
            <p:cNvSpPr txBox="1"/>
            <p:nvPr/>
          </p:nvSpPr>
          <p:spPr>
            <a:xfrm>
              <a:off x="11135" y="11135"/>
              <a:ext cx="5707780" cy="6884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621791">
                <a:defRPr sz="1632"/>
              </a:lvl1pPr>
            </a:lstStyle>
            <a:p>
              <a:pPr/>
              <a:r>
                <a:t>Work day</a:t>
              </a:r>
            </a:p>
          </p:txBody>
        </p:sp>
      </p:grpSp>
      <p:sp>
        <p:nvSpPr>
          <p:cNvPr id="220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weekly requirements below.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Make sure your Python glossary is updated.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  <p:sp>
        <p:nvSpPr>
          <p:cNvPr id="221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pic>
        <p:nvPicPr>
          <p:cNvPr id="222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11719" b="0"/>
          <a:stretch>
            <a:fillRect/>
          </a:stretch>
        </p:blipFill>
        <p:spPr>
          <a:xfrm>
            <a:off x="4479333" y="3608101"/>
            <a:ext cx="2864963" cy="1096162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MP1 requirements:…"/>
          <p:cNvSpPr txBox="1"/>
          <p:nvPr/>
        </p:nvSpPr>
        <p:spPr>
          <a:xfrm>
            <a:off x="4212995" y="1358951"/>
            <a:ext cx="4479574" cy="187212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Python vocabulary </a:t>
            </a:r>
            <a:br/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print(): </a:t>
            </a:r>
            <a:r>
              <a:rPr>
                <a:solidFill>
                  <a:schemeClr val="accent5"/>
                </a:solidFill>
              </a:rPr>
              <a:t>Function that displays text on your screen.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variable: </a:t>
            </a:r>
            <a:r>
              <a:rPr>
                <a:solidFill>
                  <a:schemeClr val="accent5"/>
                </a:solidFill>
              </a:rPr>
              <a:t>A symbol that stores a value. Can contain a number (int or double), string, or any other datatype.   </a:t>
            </a:r>
          </a:p>
        </p:txBody>
      </p:sp>
      <p:sp>
        <p:nvSpPr>
          <p:cNvPr id="224" name="Weekly Goal:…"/>
          <p:cNvSpPr txBox="1"/>
          <p:nvPr/>
        </p:nvSpPr>
        <p:spPr>
          <a:xfrm>
            <a:off x="622484" y="3136912"/>
            <a:ext cx="2810106" cy="142928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Weekly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Turtle Art Project Pt. 3 </a:t>
            </a:r>
            <a:r>
              <a:t>(if you haven’t finished yet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unit 3: Basic Python and console interaction 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</a:t>
            </a:r>
            <a:r>
              <a:rPr b="1"/>
              <a:t> unit 4: conditionals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Work on </a:t>
            </a:r>
            <a:r>
              <a:rPr b="1"/>
              <a:t>unit 5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9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32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0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1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3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6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39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7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8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