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5! = 5*4*3*2*1 = 120</a:t>
            </a:r>
          </a:p>
          <a:p>
            <a:pPr/>
          </a:p>
          <a:p>
            <a:pPr/>
            <a:r>
              <a:t>num combinations:</a:t>
            </a:r>
          </a:p>
          <a:p>
            <a:pPr/>
          </a:p>
          <a:p>
            <a:pPr/>
            <a:r>
              <a:t>4! / 3!(4-3)! = 4! / 3!*1! = 4! / 3! = 4*3*2*1 / 3*2*1 = 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Reviewing the AP study guide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4/25/22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8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619" y="534314"/>
            <a:ext cx="4712281" cy="407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801" y="550755"/>
            <a:ext cx="7088354" cy="3783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108" y="674593"/>
            <a:ext cx="8172516" cy="1651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635" y="2566262"/>
            <a:ext cx="8322730" cy="605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(c)   Write a code segment that will store a dinner selection in option1 based on the values of rsvp and selection. The intended behavior of the code segment is described below.…"/>
          <p:cNvSpPr txBox="1"/>
          <p:nvPr/>
        </p:nvSpPr>
        <p:spPr>
          <a:xfrm>
            <a:off x="177782" y="798539"/>
            <a:ext cx="8165535" cy="2458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(c)   Write a code segment that will store a dinner selection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 based on the values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. The intended behavior of the code segment is described below.</a:t>
            </a:r>
          </a:p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t>, the code segment should store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 a string indicating the person’s attendance and food choice. For example, 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t>, the following string should be stored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"Thanks for attending. You will be served beef."</a:t>
            </a:r>
          </a:p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t>, the following string should be stored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, regardless of the value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"Sorry you can't make it."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6">
              <a:defRPr sz="2900"/>
            </a:pPr>
          </a:p>
        </p:txBody>
      </p:sp>
      <p:grpSp>
        <p:nvGrpSpPr>
          <p:cNvPr id="244" name="framing…"/>
          <p:cNvGrpSpPr/>
          <p:nvPr/>
        </p:nvGrpSpPr>
        <p:grpSpPr>
          <a:xfrm>
            <a:off x="4137999" y="1037934"/>
            <a:ext cx="4070442" cy="2988437"/>
            <a:chOff x="-1" y="0"/>
            <a:chExt cx="4070441" cy="2988436"/>
          </a:xfrm>
        </p:grpSpPr>
        <p:sp>
          <p:nvSpPr>
            <p:cNvPr id="242" name="Rectangle"/>
            <p:cNvSpPr/>
            <p:nvPr/>
          </p:nvSpPr>
          <p:spPr>
            <a:xfrm>
              <a:off x="-2" y="-1"/>
              <a:ext cx="4070442" cy="298843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43" name="framing…"/>
            <p:cNvSpPr txBox="1"/>
            <p:nvPr/>
          </p:nvSpPr>
          <p:spPr>
            <a:xfrm>
              <a:off x="12698" y="12699"/>
              <a:ext cx="4045042" cy="296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recursion to search through data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Recursion is a very powerful tool for making algorithms. We’ll see how it makes search easier.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recursion in sorting algorithms</a:t>
              </a:r>
            </a:p>
          </p:txBody>
        </p:sp>
      </p:grp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Be sure to……"/>
          <p:cNvSpPr txBox="1"/>
          <p:nvPr>
            <p:ph type="body" sz="quarter" idx="1"/>
          </p:nvPr>
        </p:nvSpPr>
        <p:spPr>
          <a:xfrm>
            <a:off x="811849" y="1187114"/>
            <a:ext cx="2407447" cy="3002404"/>
          </a:xfrm>
          <a:prstGeom prst="rect">
            <a:avLst/>
          </a:prstGeom>
        </p:spPr>
        <p:txBody>
          <a:bodyPr/>
          <a:lstStyle/>
          <a:p>
            <a:pPr marL="0" indent="93726" defTabSz="749808">
              <a:buSzTx/>
              <a:buNone/>
              <a:defRPr sz="1476">
                <a:solidFill>
                  <a:schemeClr val="accent4">
                    <a:lumOff val="11960"/>
                  </a:schemeClr>
                </a:solidFill>
              </a:defRPr>
            </a:pPr>
            <a:r>
              <a:t>Be sure to…</a:t>
            </a:r>
          </a:p>
          <a:p>
            <a:pPr marL="374904" indent="-281177" defTabSz="749808">
              <a:buSzPts val="1400"/>
              <a:defRPr sz="1476"/>
            </a:pPr>
            <a:r>
              <a:t>Examine the breakdown in AP questions to the right.</a:t>
            </a:r>
          </a:p>
          <a:p>
            <a:pPr marL="374904" indent="-281177" defTabSz="749808">
              <a:buSzPts val="1400"/>
              <a:defRPr sz="1476"/>
            </a:pPr>
            <a:r>
              <a:t>Answer the question: How can you use this guide to aid in studying</a:t>
            </a:r>
          </a:p>
          <a:p>
            <a:pPr marL="374904" indent="-281177" defTabSz="749808">
              <a:buSzPts val="1400"/>
              <a:defRPr sz="1476"/>
            </a:pPr>
            <a:r>
              <a:t>Write down any additional questions you have.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8680" y="1269999"/>
            <a:ext cx="612140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Vocabulary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6">
              <a:defRPr sz="2900"/>
            </a:lvl1pPr>
          </a:lstStyle>
          <a:p>
            <a:pPr/>
            <a:r>
              <a:t>Warm up: writing to learn</a:t>
            </a:r>
          </a:p>
        </p:txBody>
      </p:sp>
      <p:sp>
        <p:nvSpPr>
          <p:cNvPr id="210" name="Coefficient matrix…"/>
          <p:cNvSpPr txBox="1"/>
          <p:nvPr/>
        </p:nvSpPr>
        <p:spPr>
          <a:xfrm>
            <a:off x="860673" y="1531952"/>
            <a:ext cx="317167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to…</a:t>
            </a: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Review the unfinished class to the left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Answer the questions below: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methods need to be completed?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do you think these methods do?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remaining questions do you have?</a:t>
            </a:r>
          </a:p>
        </p:txBody>
      </p:sp>
      <p:sp>
        <p:nvSpPr>
          <p:cNvPr id="211" name="Coefficient matrix…"/>
          <p:cNvSpPr txBox="1"/>
          <p:nvPr/>
        </p:nvSpPr>
        <p:spPr>
          <a:xfrm>
            <a:off x="2136862" y="1531952"/>
            <a:ext cx="58384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449" y="1457339"/>
            <a:ext cx="4306010" cy="197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2"/>
      <p:bldP build="whole" bldLvl="1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918" y="762917"/>
            <a:ext cx="7528522" cy="335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021" y="442447"/>
            <a:ext cx="6530900" cy="372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440" y="287975"/>
            <a:ext cx="7699120" cy="4567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789" y="908050"/>
            <a:ext cx="7632701" cy="33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574" y="547029"/>
            <a:ext cx="6257991" cy="3790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021" y="613866"/>
            <a:ext cx="7857438" cy="3836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