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Work day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4/26/22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11.3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13 April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…"/>
          <p:cNvSpPr txBox="1"/>
          <p:nvPr/>
        </p:nvSpPr>
        <p:spPr>
          <a:xfrm>
            <a:off x="1673170" y="1250535"/>
            <a:ext cx="4728952" cy="199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600"/>
            </a:pPr>
            <a:r>
              <a:t>Do now</a:t>
            </a:r>
          </a:p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to…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Find your </a:t>
            </a:r>
            <a:r>
              <a:rPr b="1" u="sng">
                <a:solidFill>
                  <a:schemeClr val="accent1"/>
                </a:solidFill>
              </a:rPr>
              <a:t>assigned</a:t>
            </a:r>
            <a:r>
              <a:rPr>
                <a:solidFill>
                  <a:schemeClr val="accent1"/>
                </a:solidFill>
              </a:rPr>
              <a:t> seat (ask Dr. O’Brien if you’re not sure). 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Make sure the vocab item below is copied in your </a:t>
            </a:r>
            <a:r>
              <a:rPr b="1">
                <a:solidFill>
                  <a:schemeClr val="accent1"/>
                </a:solidFill>
              </a:rPr>
              <a:t>Python glossary</a:t>
            </a:r>
            <a:r>
              <a:rPr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Work for </a:t>
            </a:r>
            <a:r>
              <a:rPr b="1">
                <a:solidFill>
                  <a:schemeClr val="accent1"/>
                </a:solidFill>
              </a:rPr>
              <a:t>first five minutes</a:t>
            </a:r>
            <a:r>
              <a:rPr>
                <a:solidFill>
                  <a:schemeClr val="accent1"/>
                </a:solidFill>
              </a:rPr>
              <a:t> at a </a:t>
            </a:r>
            <a:r>
              <a:rPr b="1" u="sng">
                <a:solidFill>
                  <a:schemeClr val="accent1"/>
                </a:solidFill>
              </a:rPr>
              <a:t>volume 0</a:t>
            </a:r>
            <a:r>
              <a:rPr>
                <a:solidFill>
                  <a:schemeClr val="accent1"/>
                </a:solidFill>
              </a:rPr>
              <a:t>!!!!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4" name="List comprehension…"/>
          <p:cNvSpPr txBox="1"/>
          <p:nvPr/>
        </p:nvSpPr>
        <p:spPr>
          <a:xfrm>
            <a:off x="6702694" y="2163437"/>
            <a:ext cx="1929727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chemeClr val="accent4"/>
                </a:solidFill>
              </a:rPr>
              <a:t>List comprehension</a:t>
            </a:r>
          </a:p>
          <a:p>
            <a:pPr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 way to create a new list using elements of an old list.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9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07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8" name="Work da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10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1" name="Weekly Goal:…"/>
          <p:cNvSpPr txBox="1"/>
          <p:nvPr/>
        </p:nvSpPr>
        <p:spPr>
          <a:xfrm>
            <a:off x="648828" y="3306730"/>
            <a:ext cx="3481017" cy="8196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9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After, that complete </a:t>
            </a:r>
            <a:r>
              <a:rPr b="1"/>
              <a:t>Python word game: Part 1</a:t>
            </a:r>
          </a:p>
        </p:txBody>
      </p:sp>
      <p:sp>
        <p:nvSpPr>
          <p:cNvPr id="212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seat  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Weekly goals to the right and the framing below.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Copy the vocab in your notes (if it’s not there already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13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4" name="List comprehension…"/>
          <p:cNvSpPr txBox="1"/>
          <p:nvPr/>
        </p:nvSpPr>
        <p:spPr>
          <a:xfrm>
            <a:off x="6068564" y="2177529"/>
            <a:ext cx="1929727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chemeClr val="accent4"/>
                </a:solidFill>
              </a:rPr>
              <a:t>List comprehension</a:t>
            </a:r>
          </a:p>
          <a:p>
            <a:pPr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 way to create a new list using elements of an old list.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2" grpId="1"/>
      <p:bldP build="whole" bldLvl="1" animBg="1" rev="0" advAuto="0" spid="214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9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2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0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1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6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2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8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