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Why is it important that both for loops and lists start indexing at 0? This allows us to use the variable i inside the for loop as our indexing value to go through each item in a list.</a:t>
            </a:r>
          </a:p>
          <a:p>
            <a:pPr marL="187157" indent="-187157">
              <a:buSzPct val="100000"/>
              <a:buAutoNum type="arabicPeriod" startAt="1"/>
            </a:pPr>
            <a:r>
              <a:t>Why might we want to go through a list one item at a time?  we may want to find out how many of a certain character is present inside our list, replace all of a certain item in a list, etc. (Answers may vary)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effectively use for loops to traverse a Python list?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4/5/22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6 April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616803" y="914129"/>
            <a:ext cx="624420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t>Be sure to…</a:t>
            </a:r>
            <a:r>
              <a:rPr>
                <a:solidFill>
                  <a:schemeClr val="accent1"/>
                </a:solidFill>
              </a:rPr>
              <a:t>copy the definition to the right and then answer the questions below: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4" name="Why is it important that both for loops and lists start indexing at 0?…"/>
          <p:cNvSpPr txBox="1"/>
          <p:nvPr/>
        </p:nvSpPr>
        <p:spPr>
          <a:xfrm>
            <a:off x="1229953" y="2041258"/>
            <a:ext cx="3484044" cy="1060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17500" defTabSz="457200">
              <a:buClr>
                <a:srgbClr val="333333"/>
              </a:buClr>
              <a:buSzPct val="100000"/>
              <a:buFont typeface="Helvetica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Why is it important that both for loops and lists start indexing at 0? 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Why might we want to go through a list one item at a time? </a:t>
            </a:r>
          </a:p>
        </p:txBody>
      </p:sp>
      <p:sp>
        <p:nvSpPr>
          <p:cNvPr id="205" name="Traversal (review)…"/>
          <p:cNvSpPr txBox="1"/>
          <p:nvPr/>
        </p:nvSpPr>
        <p:spPr>
          <a:xfrm>
            <a:off x="6294032" y="2502447"/>
            <a:ext cx="192972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Traversal (review)</a:t>
            </a: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The process of looping through a string or list and accessing each element sequentially</a:t>
            </a:r>
          </a:p>
          <a:p>
            <a:pPr>
              <a:defRPr b="1"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0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effectively use for loops to traverse a Python list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there are many situations where’s important to access each item in a list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special methods for lists.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6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5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7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8" name="Weekly Goal:…"/>
          <p:cNvSpPr txBox="1"/>
          <p:nvPr/>
        </p:nvSpPr>
        <p:spPr>
          <a:xfrm>
            <a:off x="648828" y="3306730"/>
            <a:ext cx="3481017" cy="8196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After, that complete </a:t>
            </a:r>
            <a:r>
              <a:rPr b="1"/>
              <a:t>Python word game: Part 1</a:t>
            </a:r>
          </a:p>
        </p:txBody>
      </p:sp>
      <p:sp>
        <p:nvSpPr>
          <p:cNvPr id="219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Copy the vocab in your notes (if it’s not there already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0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1" name="Traversal (review)…"/>
          <p:cNvSpPr txBox="1"/>
          <p:nvPr/>
        </p:nvSpPr>
        <p:spPr>
          <a:xfrm>
            <a:off x="6068564" y="2177529"/>
            <a:ext cx="192972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Traversal (review)</a:t>
            </a: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The process of looping through a string or list and accessing each element sequentially</a:t>
            </a:r>
          </a:p>
          <a:p>
            <a:pPr>
              <a:defRPr b="1"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9" grpId="1"/>
      <p:bldP build="whole" bldLvl="1" animBg="1" rev="0" advAuto="0" spid="22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3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5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