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s/comment1.xml" ContentType="application/vnd.openxmlformats-officedocument.presentationml.comments+xml"/>
  <Override PartName="/ppt/slides/slide4.xml" ContentType="application/vnd.openxmlformats-officedocument.presentationml.slide+xml"/>
  <Override PartName="/ppt/comments/comment2.xml" ContentType="application/vnd.openxmlformats-officedocument.presentationml.comments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2"/>
    <p:sldId id="260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comments" Target="comments/comment1.xml"/><Relationship Id="rId12" Type="http://schemas.openxmlformats.org/officeDocument/2006/relationships/slide" Target="slides/slide4.xml"/><Relationship Id="rId13" Type="http://schemas.openxmlformats.org/officeDocument/2006/relationships/comments" Target="comments/comment2.xml"/><Relationship Id="rId14" Type="http://schemas.openxmlformats.org/officeDocument/2006/relationships/slide" Target="slides/slide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24T07:35:20.159" idx="1">
    <p:pos x="4316" y="697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2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notes.</a:t>
            </a:r>
          </a:p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find the column space for a matrix?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26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60855" y="884995"/>
            <a:ext cx="3667456" cy="2451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the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Answer the two questions below in your notebook: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Describe the graph to the right. Be as detailed as possible.</a:t>
            </a:r>
            <a:endParaRPr>
              <a:solidFill>
                <a:schemeClr val="accent1"/>
              </a:solidFill>
            </a:endParaRPr>
          </a:p>
          <a:p>
            <a:pPr lvl="1" marL="708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is a linear combination and how is it related to the diagram?</a:t>
            </a:r>
          </a:p>
        </p:txBody>
      </p:sp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22335" y="1727858"/>
            <a:ext cx="2122536" cy="1591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07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08" name="Scalar multiple of vector (Review)…"/>
          <p:cNvSpPr txBox="1"/>
          <p:nvPr/>
        </p:nvSpPr>
        <p:spPr>
          <a:xfrm>
            <a:off x="5337763" y="1158028"/>
            <a:ext cx="280253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 multiple of vector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product of multiplying a vector by a scalar</a:t>
            </a:r>
          </a:p>
        </p:txBody>
      </p:sp>
      <p:sp>
        <p:nvSpPr>
          <p:cNvPr id="209" name="Linear combination (Review)…"/>
          <p:cNvSpPr txBox="1"/>
          <p:nvPr/>
        </p:nvSpPr>
        <p:spPr>
          <a:xfrm>
            <a:off x="5337763" y="1919808"/>
            <a:ext cx="280253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Linear combination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Sum of the scalar multiples of two vectors</a:t>
            </a:r>
          </a:p>
        </p:txBody>
      </p:sp>
      <p:sp>
        <p:nvSpPr>
          <p:cNvPr id="210" name="Vector space…"/>
          <p:cNvSpPr txBox="1"/>
          <p:nvPr/>
        </p:nvSpPr>
        <p:spPr>
          <a:xfrm>
            <a:off x="5337763" y="2681587"/>
            <a:ext cx="2802536" cy="64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Vector space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vectors with two components</a:t>
            </a:r>
          </a:p>
        </p:txBody>
      </p:sp>
      <p:sp>
        <p:nvSpPr>
          <p:cNvPr id="211" name="Column space of a matrix M…"/>
          <p:cNvSpPr txBox="1"/>
          <p:nvPr/>
        </p:nvSpPr>
        <p:spPr>
          <a:xfrm>
            <a:off x="5337763" y="3486646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4"/>
      <p:bldP build="whole" bldLvl="1" animBg="1" rev="0" advAuto="0" spid="211" grpId="5"/>
      <p:bldP build="whole" bldLvl="1" animBg="1" rev="0" advAuto="0" spid="208" grpId="2"/>
      <p:bldP build="whole" bldLvl="1" animBg="1" rev="0" advAuto="0" spid="207" grpId="1"/>
      <p:bldP build="whole" bldLvl="1" animBg="1" rev="0" advAuto="0" spid="209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6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9" name="Draw   and  , find   and   and represent on an xy grid.…"/>
          <p:cNvSpPr txBox="1"/>
          <p:nvPr/>
        </p:nvSpPr>
        <p:spPr>
          <a:xfrm>
            <a:off x="864178" y="1718685"/>
            <a:ext cx="5181868" cy="224486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Draw 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and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eqArr>
                  </m:e>
                </m:d>
              </m:oMath>
            </a14:m>
            <a:r>
              <a:t>, find </a:t>
            </a:r>
            <a14:m>
              <m:oMath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 and </a:t>
            </a:r>
            <a14:m>
              <m:oMath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65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65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 and represent on an </a:t>
            </a:r>
            <a:r>
              <a:rPr i="1"/>
              <a:t>xy</a:t>
            </a:r>
            <a:r>
              <a:t> grid.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If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and </a:t>
            </a:r>
            <a14:m>
              <m:oMath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eqArr>
                  </m:e>
                </m:d>
              </m:oMath>
            </a14:m>
            <a:r>
              <a:t>, what is </a:t>
            </a:r>
            <a14:m>
              <m:oMath>
                <m:limUpp>
                  <m:e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m:rPr>
                    <m:nor/>
                  </m:rPr>
                  <a:rPr xmlns:a="http://schemas.openxmlformats.org/drawingml/2006/main" sz="15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and</m:t>
                </m:r>
                <m:limUpp>
                  <m:e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5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t>?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On  an </a:t>
            </a:r>
            <a:r>
              <a:rPr i="1"/>
              <a:t>xy </a:t>
            </a:r>
            <a:r>
              <a:t>grid, draw all nine linear combinations for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d>
                  <m:dPr>
                    <m:ctrlPr>
                      <a:rPr xmlns:a="http://schemas.openxmlformats.org/drawingml/2006/main" sz="1700" i="1">
                        <a:solidFill>
                          <a:srgbClr val="007AB9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1700" i="1">
                            <a:solidFill>
                              <a:srgbClr val="007AB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t>, where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0,1,2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7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0,1,2</m:t>
                </m:r>
              </m:oMath>
            </a14:m>
            <a:r>
              <a:t>.</a:t>
            </a:r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4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6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