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odehs.com/library/solution_references/assignment/55325810?section_id=256470" TargetMode="External"/><Relationship Id="rId4" Type="http://schemas.openxmlformats.org/officeDocument/2006/relationships/hyperlink" Target="https://codehs.com/library/solution_references/assignment/55325811?section_id=256470" TargetMode="External"/><Relationship Id="rId5" Type="http://schemas.openxmlformats.org/officeDocument/2006/relationships/hyperlink" Target="https://codehs.com/library/solution_references/assignment/55325812?section_id=256470" TargetMode="External"/><Relationship Id="rId6" Type="http://schemas.openxmlformats.org/officeDocument/2006/relationships/hyperlink" Target="https://codehs.com/library/solution_references/assignment/55325813?section_id=256470" TargetMode="Externa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1. only.  The num will return an element of the array, not an index, so II and III won’t work. </a:t>
            </a:r>
          </a:p>
          <a:p>
            <a:pPr/>
            <a:r>
              <a:t>use code tracing table to illustrate how enhanced for loop works.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Inside the loop, the enhanced for loop variable is assigned a copy from the array without using the array index. Making changes to the enhanced for loop variable does not change the original value in the array.</a:t>
            </a:r>
          </a:p>
          <a:p>
            <a:pPr/>
          </a:p>
          <a:p>
            <a:pPr/>
            <a:r>
              <a:t>+What are some reasons it could be useful to use an enhanced for loop?  Enhanced for loops offer a simplified structure and are especially good when using nested loops.  They tend to be easier to write</a:t>
            </a:r>
          </a:p>
          <a:p>
            <a:pPr/>
          </a:p>
          <a:p>
            <a:pPr/>
          </a:p>
          <a:p>
            <a:pPr/>
            <a:r>
              <a:t>+What are some reasons to use a standard for loop?  A for loop uses a counter variable which is sometimes needed in your loop. Since enhanced for loops only make a copy with no reference to the index, they are not optimal if you need to update values in the array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CODE (REQUIRES CODEHS):</a:t>
            </a:r>
          </a:p>
          <a:p>
            <a:pPr/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Exercise 6.3.6: Print Odds</a:t>
            </a:r>
            <a:r>
              <a:t> 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Excercise 6.3.7: Largest Value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Excercise</a:t>
            </a:r>
            <a:r>
              <a:t> 6.3.8: Classroom Array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Excercise 6.3.9: </a:t>
            </a:r>
            <a:r>
              <a:t>Array average</a:t>
            </a:r>
          </a:p>
          <a:p>
            <a:pPr/>
          </a:p>
          <a:p>
            <a:pPr/>
            <a:r>
              <a:t>Go through student solutions at the end of class.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+What are the advantages of using an enhanced loop? </a:t>
            </a:r>
          </a:p>
          <a:p>
            <a:pPr/>
            <a:r>
              <a:t>Enhanced for loops offer a simplified structure and are especially good when using nested loops.</a:t>
            </a:r>
          </a:p>
          <a:p>
            <a:pPr/>
            <a:r>
              <a:t>+When would a standard for loop be a better choice? </a:t>
            </a:r>
          </a:p>
          <a:p>
            <a:pPr/>
            <a:r>
              <a:t>When the counter variable is needed or if you are looking at updating values in your array, you need to use a for loop.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traverse the elements in a 1D array object using an enhanced for loop?</a:t>
            </a:r>
            <a:endParaRPr b="0" sz="1200"/>
          </a:p>
        </p:txBody>
      </p:sp>
      <p:sp>
        <p:nvSpPr>
          <p:cNvPr id="46" name="Dr .O’Brien 2/8/22"/>
          <p:cNvSpPr txBox="1"/>
          <p:nvPr/>
        </p:nvSpPr>
        <p:spPr>
          <a:xfrm>
            <a:off x="7349008" y="39450"/>
            <a:ext cx="143570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 .O’Brien 2/8/22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2.2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8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92444" y="62882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7549" r="9598" b="0"/>
          <a:stretch>
            <a:fillRect/>
          </a:stretch>
        </p:blipFill>
        <p:spPr>
          <a:xfrm>
            <a:off x="100824" y="1438477"/>
            <a:ext cx="4274111" cy="1241635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Which of the following code segments, if any, can be used to replace the body of the method so that numbers will contain the same values?"/>
          <p:cNvSpPr txBox="1"/>
          <p:nvPr/>
        </p:nvSpPr>
        <p:spPr>
          <a:xfrm>
            <a:off x="4643006" y="1412917"/>
            <a:ext cx="4278651" cy="1043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chemeClr val="accent5"/>
                </a:solidFill>
              </a:defRPr>
            </a:pPr>
            <a:r>
              <a:t>Which of the following code segments, if any, can be used to replace the body of the method so that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numbers </a:t>
            </a:r>
            <a:r>
              <a:t>will contain the same values?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62328"/>
          <a:stretch>
            <a:fillRect/>
          </a:stretch>
        </p:blipFill>
        <p:spPr>
          <a:xfrm>
            <a:off x="509010" y="3067379"/>
            <a:ext cx="1728709" cy="10522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67797" r="0" b="0"/>
          <a:stretch>
            <a:fillRect/>
          </a:stretch>
        </p:blipFill>
        <p:spPr>
          <a:xfrm>
            <a:off x="6056680" y="3057890"/>
            <a:ext cx="1728709" cy="8994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36123" r="8357" b="30607"/>
          <a:stretch>
            <a:fillRect/>
          </a:stretch>
        </p:blipFill>
        <p:spPr>
          <a:xfrm>
            <a:off x="3355076" y="3128895"/>
            <a:ext cx="1584231" cy="929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traverse the elements in a 1D array object using an enhanced for loop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This provides us with a simplified structure for traversing a collection of items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Common algorithms using arrays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Vocab (review)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 (review)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03" name="Enhanced for loop…"/>
          <p:cNvSpPr txBox="1"/>
          <p:nvPr/>
        </p:nvSpPr>
        <p:spPr>
          <a:xfrm>
            <a:off x="1533825" y="1601503"/>
            <a:ext cx="192972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Enhanced for loop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simplified, but less flexible way to loop through a collection of items. Often called a a for-each loop.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5386526" y="1449066"/>
            <a:ext cx="2304740" cy="1162621"/>
            <a:chOff x="0" y="0"/>
            <a:chExt cx="2304739" cy="1162620"/>
          </a:xfrm>
        </p:grpSpPr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35697"/>
              <a:ext cx="2304740" cy="826924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  <p:sp>
          <p:nvSpPr>
            <p:cNvPr id="205" name="A regular for loop:"/>
            <p:cNvSpPr txBox="1"/>
            <p:nvPr/>
          </p:nvSpPr>
          <p:spPr>
            <a:xfrm>
              <a:off x="42217" y="0"/>
              <a:ext cx="1416262" cy="215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A regular for loop: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5428743" y="2923449"/>
            <a:ext cx="2196981" cy="1270001"/>
            <a:chOff x="0" y="0"/>
            <a:chExt cx="2196980" cy="1270000"/>
          </a:xfrm>
        </p:grpSpPr>
        <p:sp>
          <p:nvSpPr>
            <p:cNvPr id="207" name="Group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An enhanced for loop:</a:t>
              </a:r>
            </a:p>
          </p:txBody>
        </p:sp>
        <p:pic>
          <p:nvPicPr>
            <p:cNvPr id="20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324" y="352780"/>
              <a:ext cx="2173657" cy="688835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1"/>
      <p:bldP build="whole" bldLvl="1" animBg="1" rev="0" advAuto="0" spid="206" grpId="2"/>
      <p:bldP build="whole" bldLvl="1" animBg="1" rev="0" advAuto="0" spid="209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4" name="Coding to learn…"/>
          <p:cNvSpPr txBox="1"/>
          <p:nvPr/>
        </p:nvSpPr>
        <p:spPr>
          <a:xfrm>
            <a:off x="1404467" y="151004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683605">
              <a:defRPr sz="1764">
                <a:latin typeface="+mn-lt"/>
                <a:ea typeface="+mn-ea"/>
                <a:cs typeface="+mn-cs"/>
                <a:sym typeface="Arial"/>
              </a:defRPr>
            </a:pPr>
            <a:r>
              <a:t>Coding to learn</a:t>
            </a:r>
          </a:p>
          <a:p>
            <a:pPr defTabSz="683605">
              <a:defRPr sz="1512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Log in to Workstation. Work on CodeHS exercises below. Make sure to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write out a plan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before you start coding!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5386526" y="1449066"/>
            <a:ext cx="2304740" cy="1162621"/>
            <a:chOff x="0" y="0"/>
            <a:chExt cx="2304739" cy="1162620"/>
          </a:xfrm>
        </p:grpSpPr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35697"/>
              <a:ext cx="2304740" cy="826924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  <p:sp>
          <p:nvSpPr>
            <p:cNvPr id="216" name="A regular for loop:"/>
            <p:cNvSpPr txBox="1"/>
            <p:nvPr/>
          </p:nvSpPr>
          <p:spPr>
            <a:xfrm>
              <a:off x="42217" y="0"/>
              <a:ext cx="1416262" cy="215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A regular for loop:</a:t>
              </a:r>
            </a:p>
          </p:txBody>
        </p:sp>
      </p:grpSp>
      <p:grpSp>
        <p:nvGrpSpPr>
          <p:cNvPr id="220" name="Group"/>
          <p:cNvGrpSpPr/>
          <p:nvPr/>
        </p:nvGrpSpPr>
        <p:grpSpPr>
          <a:xfrm>
            <a:off x="5428743" y="2923449"/>
            <a:ext cx="2196981" cy="1270001"/>
            <a:chOff x="0" y="0"/>
            <a:chExt cx="2196980" cy="1270000"/>
          </a:xfrm>
        </p:grpSpPr>
        <p:sp>
          <p:nvSpPr>
            <p:cNvPr id="218" name="Group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/>
              <a:r>
                <a:t>An enhanced for loop:</a:t>
              </a:r>
            </a:p>
          </p:txBody>
        </p:sp>
        <p:pic>
          <p:nvPicPr>
            <p:cNvPr id="21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3324" y="352780"/>
              <a:ext cx="2173657" cy="688835"/>
            </a:xfrm>
            <a:prstGeom prst="rect">
              <a:avLst/>
            </a:prstGeom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</p:pic>
      </p:grpSp>
      <p:sp>
        <p:nvSpPr>
          <p:cNvPr id="221" name="Exercise 6.3.6: Print Odds…"/>
          <p:cNvSpPr txBox="1"/>
          <p:nvPr/>
        </p:nvSpPr>
        <p:spPr>
          <a:xfrm>
            <a:off x="551595" y="1884453"/>
            <a:ext cx="4706951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40368" indent="-140368">
              <a:buSzPct val="100000"/>
              <a:buChar char="•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Exercise 6.3.6: Print Odds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Excercise 6.3.7: Largest Value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Excercise 6.3.8: Classroom Array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Excercise 6.3.9: Array average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1">
                    <a:lumOff val="-6117"/>
                  </a:schemeClr>
                </a:solidFill>
              </a:defRPr>
            </a:pPr>
          </a:p>
          <a:p>
            <a:pPr>
              <a:defRPr>
                <a:solidFill>
                  <a:schemeClr val="accent5">
                    <a:lumOff val="-9843"/>
                  </a:schemeClr>
                </a:solidFill>
              </a:defRPr>
            </a:pPr>
            <a:r>
              <a:t>Complete any exercises you don’t finish here as homework!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2"/>
      <p:bldP build="whole" bldLvl="1" animBg="1" rev="0" advAuto="0" spid="2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What are the advantages of using an enhanced loop?…"/>
          <p:cNvSpPr txBox="1"/>
          <p:nvPr/>
        </p:nvSpPr>
        <p:spPr>
          <a:xfrm>
            <a:off x="778973" y="1600200"/>
            <a:ext cx="3278433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are the advantages of using an enhanced loop? </a:t>
            </a:r>
          </a:p>
          <a:p>
            <a:pPr marL="187157" indent="-187157">
              <a:buSzPct val="100000"/>
              <a:buAutoNum type="arabicPeriod" startAt="1"/>
            </a:pPr>
            <a:r>
              <a:t>When would a standard for loop be a better choice?</a:t>
            </a:r>
          </a:p>
        </p:txBody>
      </p:sp>
      <p:pic>
        <p:nvPicPr>
          <p:cNvPr id="2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