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5! = 5*4*3*2*1 = 120</a:t>
            </a:r>
          </a:p>
          <a:p>
            <a:pPr/>
          </a:p>
          <a:p>
            <a:pPr/>
            <a:r>
              <a:t>num combinations:</a:t>
            </a:r>
          </a:p>
          <a:p>
            <a:pPr/>
          </a:p>
          <a:p>
            <a:pPr/>
            <a:r>
              <a:t>4! / 3!(4-3)! = 4! / 3!*1! = 4! / 3! = 4*3*2*1 / 3*2*1 = 4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(rsvp){</a:t>
            </a:r>
          </a:p>
          <a:p>
            <a:pPr/>
            <a:r>
              <a:t>   System.out.println(“attending”);</a:t>
            </a:r>
          </a:p>
          <a:p>
            <a:pPr/>
            <a:r>
              <a:t>} else{</a:t>
            </a:r>
          </a:p>
          <a:p>
            <a:pPr/>
            <a:r>
              <a:t>   System.out.println(“not attending”);</a:t>
            </a:r>
          </a:p>
          <a:p>
            <a:pPr/>
            <a:r>
              <a:t>}</a:t>
            </a:r>
          </a:p>
          <a:p>
            <a:pPr/>
            <a:r>
              <a:t>+Why don’t you need to declare rsvp? it’s assumed to already hae been delcared</a:t>
            </a:r>
          </a:p>
          <a:p>
            <a:pPr/>
          </a:p>
          <a:p>
            <a:pPr/>
            <a:r>
              <a:t>b. </a:t>
            </a:r>
          </a:p>
          <a:p>
            <a:pPr/>
          </a:p>
          <a:p>
            <a:pPr/>
            <a:r>
              <a:t>if selection == 1:</a:t>
            </a:r>
          </a:p>
          <a:p>
            <a:pPr/>
            <a:r>
              <a:t>  print(“Beef”)</a:t>
            </a:r>
          </a:p>
          <a:p>
            <a:pPr/>
            <a:r>
              <a:t>else if selection == 2:</a:t>
            </a:r>
          </a:p>
          <a:p>
            <a:pPr/>
            <a:r>
              <a:t> etc.</a:t>
            </a:r>
          </a:p>
          <a:p>
            <a:pPr/>
          </a:p>
          <a:p>
            <a:pPr/>
            <a:r>
              <a:t>else:</a:t>
            </a:r>
          </a:p>
          <a:p>
            <a:pPr/>
            <a:r>
              <a:t>  print fish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t>if selection == 1:</a:t>
            </a:r>
          </a:p>
          <a:p>
            <a:pPr/>
            <a:r>
              <a:t>  food = (“Beef”)</a:t>
            </a:r>
          </a:p>
          <a:p>
            <a:pPr/>
            <a:r>
              <a:t>else if selection == 2:</a:t>
            </a:r>
          </a:p>
          <a:p>
            <a:pPr/>
            <a:r>
              <a:t>food = “chicken”</a:t>
            </a:r>
          </a:p>
          <a:p>
            <a:pPr/>
            <a:r>
              <a:t> etc.</a:t>
            </a:r>
          </a:p>
          <a:p>
            <a:pPr/>
          </a:p>
          <a:p>
            <a:pPr/>
            <a:r>
              <a:t>else:</a:t>
            </a:r>
          </a:p>
          <a:p>
            <a:pPr/>
            <a:r>
              <a:t>  food =  fish</a:t>
            </a:r>
          </a:p>
          <a:p>
            <a:pPr/>
            <a:r>
              <a:t>if rsvp:</a:t>
            </a:r>
          </a:p>
          <a:p>
            <a:pPr/>
            <a:r>
              <a:t>   option1  = “THanks for attending. You will be served” + food;</a:t>
            </a:r>
          </a:p>
          <a:p>
            <a:pPr/>
            <a:r>
              <a:t>else:</a:t>
            </a:r>
          </a:p>
          <a:p>
            <a:pPr/>
            <a:r>
              <a:t>“Sorry you can’t make it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Reviewing the AP study guide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4/26/22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8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xfrm>
            <a:off x="2439023" y="-29997"/>
            <a:ext cx="6321601" cy="635404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Be sure to……"/>
          <p:cNvSpPr txBox="1"/>
          <p:nvPr>
            <p:ph type="body" idx="1"/>
          </p:nvPr>
        </p:nvSpPr>
        <p:spPr>
          <a:xfrm>
            <a:off x="1488255" y="335330"/>
            <a:ext cx="7774323" cy="3002403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>
                <a:solidFill>
                  <a:schemeClr val="accent4">
                    <a:lumOff val="11960"/>
                  </a:schemeClr>
                </a:solidFill>
              </a:defRPr>
            </a:pPr>
            <a:r>
              <a:t>Be sure to…</a:t>
            </a:r>
          </a:p>
          <a:p>
            <a:pPr/>
            <a:r>
              <a:t>Examine the prompts below, writing down key info.</a:t>
            </a:r>
          </a:p>
          <a:p>
            <a:pPr/>
            <a:r>
              <a:t>Identify the preset variables.</a:t>
            </a:r>
          </a:p>
          <a:p>
            <a:pPr/>
            <a:r>
              <a:t>What topic do you think these questions come from?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0771" y="1844208"/>
            <a:ext cx="8172515" cy="1651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664" y="3422015"/>
            <a:ext cx="8322729" cy="605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8801" y="550755"/>
            <a:ext cx="7088354" cy="3783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90" b="0"/>
          <a:stretch>
            <a:fillRect/>
          </a:stretch>
        </p:blipFill>
        <p:spPr>
          <a:xfrm>
            <a:off x="274366" y="477308"/>
            <a:ext cx="8764370" cy="1781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297" y="2633035"/>
            <a:ext cx="8836944" cy="642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(c)   Write a code segment that will store a dinner selection in option1 based on the values of rsvp and selection. The intended behavior of the code segment is described below.…"/>
          <p:cNvSpPr txBox="1"/>
          <p:nvPr/>
        </p:nvSpPr>
        <p:spPr>
          <a:xfrm>
            <a:off x="352963" y="925365"/>
            <a:ext cx="8165535" cy="2458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(c)   Write a code segment that will store a dinner selection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 based on the values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. The intended behavior of the code segment is described below.</a:t>
            </a:r>
          </a:p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t>, the code segment should store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 a string indicating the person’s attendance and food choice. For example, 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1</a:t>
            </a:r>
            <a:r>
              <a:t>, the following string should be stored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"Thanks for attending. You will be served beef."</a:t>
            </a:r>
          </a:p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If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rsvp</a:t>
            </a:r>
            <a:r>
              <a:t>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t>, the following string should be stored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, regardless of the value of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selection</a:t>
            </a:r>
            <a:r>
              <a:t>.</a:t>
            </a:r>
          </a:p>
          <a:p>
            <a:pPr defTabSz="457200">
              <a:defRPr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"Sorry you can't make it."</a:t>
            </a:r>
          </a:p>
        </p:txBody>
      </p:sp>
      <p:sp>
        <p:nvSpPr>
          <p:cNvPr id="218" name="(d)   Write a code segment that will print true if the strings option1 and option2 contain the same values and will print false otherwise."/>
          <p:cNvSpPr txBox="1"/>
          <p:nvPr/>
        </p:nvSpPr>
        <p:spPr>
          <a:xfrm>
            <a:off x="401297" y="3874422"/>
            <a:ext cx="8933261" cy="82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(d)   Write a code segment that will print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true</a:t>
            </a:r>
            <a:r>
              <a:t> if the strings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option1</a:t>
            </a:r>
            <a:r>
              <a:t> and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option2</a:t>
            </a:r>
            <a:r>
              <a:t> contain the same values and will print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t> otherwise.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It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Iteration</a:t>
            </a:r>
          </a:p>
        </p:txBody>
      </p:sp>
      <p:sp>
        <p:nvSpPr>
          <p:cNvPr id="223" name="This just refers to using while loops and for loops"/>
          <p:cNvSpPr txBox="1"/>
          <p:nvPr>
            <p:ph type="body" idx="1"/>
          </p:nvPr>
        </p:nvSpPr>
        <p:spPr>
          <a:xfrm>
            <a:off x="2071908" y="1229389"/>
            <a:ext cx="6321604" cy="3002404"/>
          </a:xfrm>
          <a:prstGeom prst="rect">
            <a:avLst/>
          </a:prstGeom>
        </p:spPr>
        <p:txBody>
          <a:bodyPr/>
          <a:lstStyle/>
          <a:p>
            <a:pPr/>
            <a:r>
              <a:t>This just refers to using while loops and for loops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3254" y="1707263"/>
            <a:ext cx="5372101" cy="252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actice problem: question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practice problem: question 1</a:t>
            </a:r>
          </a:p>
        </p:txBody>
      </p:sp>
      <p:sp>
        <p:nvSpPr>
          <p:cNvPr id="227" name="The method longestStreak is intended to determine the longest substring of consecutive identical characters in the parameter str and print the result.…"/>
          <p:cNvSpPr txBox="1"/>
          <p:nvPr/>
        </p:nvSpPr>
        <p:spPr>
          <a:xfrm>
            <a:off x="564340" y="1812519"/>
            <a:ext cx="7197605" cy="2393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method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longestStreak</a:t>
            </a:r>
            <a:r>
              <a:t> is intended to determine the longest substring of consecutive identical characters in the parameter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str</a:t>
            </a:r>
            <a:r>
              <a:t> and print the result.</a:t>
            </a:r>
          </a:p>
          <a:p>
            <a:pPr defTabSz="457200">
              <a:spcBef>
                <a:spcPts val="14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 example, the call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longestStreak("CCAAAAATTT!")</a:t>
            </a:r>
            <a:r>
              <a:t> should print the result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"A 5"</a:t>
            </a:r>
            <a:r>
              <a:t> because the longest substring of consecutive identical characters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"AAAAA"</a:t>
            </a:r>
            <a:r>
              <a:t>.</a:t>
            </a:r>
          </a:p>
          <a:p>
            <a:pPr defTabSz="457200">
              <a:spcBef>
                <a:spcPts val="1400"/>
              </a:spcBef>
              <a:defRPr sz="17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Complete the method. Your implementation should conform to the example above.</a:t>
            </a:r>
          </a:p>
        </p:txBody>
      </p:sp>
      <p:sp>
        <p:nvSpPr>
          <p:cNvPr id="228" name="work on Unit 4 progress check on AP Classroom!"/>
          <p:cNvSpPr txBox="1"/>
          <p:nvPr/>
        </p:nvSpPr>
        <p:spPr>
          <a:xfrm>
            <a:off x="2584768" y="1352602"/>
            <a:ext cx="411026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work on </a:t>
            </a:r>
            <a:r>
              <a:rPr b="1"/>
              <a:t>Unit 4 progress check </a:t>
            </a:r>
            <a:r>
              <a:t>on </a:t>
            </a:r>
            <a:r>
              <a:rPr b="1"/>
              <a:t>AP Classroom!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What do you understand better after today’s review session?…"/>
          <p:cNvSpPr txBox="1"/>
          <p:nvPr/>
        </p:nvSpPr>
        <p:spPr>
          <a:xfrm>
            <a:off x="778973" y="192405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What do you understand better after today’s review session?</a:t>
            </a:r>
          </a:p>
          <a:p>
            <a:pPr marL="187157" indent="-187157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What do you still need to work on?</a:t>
            </a: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/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