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identify basic data types in Python?/KAHOOT FRIDAY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3/11/22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11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861016" y="1720230"/>
            <a:ext cx="6244204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4100"/>
            </a:pPr>
            <a:r>
              <a:t>Do now</a:t>
            </a:r>
          </a:p>
          <a:p>
            <a:pPr>
              <a:defRPr sz="3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your seat. Log in to </a:t>
            </a:r>
            <a:r>
              <a:rPr>
                <a:solidFill>
                  <a:srgbClr val="FF2600"/>
                </a:solidFill>
              </a:rPr>
              <a:t>CodeHS</a:t>
            </a:r>
            <a:r>
              <a:rPr>
                <a:solidFill>
                  <a:schemeClr val="accent1"/>
                </a:solidFill>
              </a:rPr>
              <a:t>. Work at a </a:t>
            </a:r>
            <a:r>
              <a:rPr>
                <a:solidFill>
                  <a:srgbClr val="FF2600"/>
                </a:solidFill>
              </a:rPr>
              <a:t>Vol. 0  </a:t>
            </a:r>
            <a:r>
              <a:rPr>
                <a:solidFill>
                  <a:schemeClr val="accent1"/>
                </a:solidFill>
              </a:rPr>
              <a:t>for </a:t>
            </a:r>
            <a:r>
              <a:rPr>
                <a:solidFill>
                  <a:srgbClr val="FF2600"/>
                </a:solidFill>
              </a:rPr>
              <a:t>5 min</a:t>
            </a:r>
            <a:r>
              <a:rPr>
                <a:solidFill>
                  <a:schemeClr val="accent1"/>
                </a:solidFill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6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Python to manipulate strings.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Python is really, really good at string manipulation, compared to other languages. Understanding how to manipulate strings lets us do a lot of cool stuff.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2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0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1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Weekly Goal:…"/>
          <p:cNvSpPr txBox="1"/>
          <p:nvPr/>
        </p:nvSpPr>
        <p:spPr>
          <a:xfrm>
            <a:off x="4848179" y="1531166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7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unit 8 by Friday</a:t>
            </a:r>
          </a:p>
        </p:txBody>
      </p:sp>
      <p:sp>
        <p:nvSpPr>
          <p:cNvPr id="215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below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6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7" name="Vocabulary…"/>
          <p:cNvSpPr txBox="1"/>
          <p:nvPr/>
        </p:nvSpPr>
        <p:spPr>
          <a:xfrm>
            <a:off x="787534" y="3365674"/>
            <a:ext cx="7296393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Vocabulary</a:t>
            </a:r>
          </a:p>
          <a:p>
            <a:pPr algn="just"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String: </a:t>
            </a:r>
            <a:r>
              <a:rPr>
                <a:solidFill>
                  <a:schemeClr val="accent5"/>
                </a:solidFill>
              </a:rPr>
              <a:t>A sequence of characters (letters, numbers, punctionation marks, blank space</a:t>
            </a:r>
            <a:endParaRPr>
              <a:solidFill>
                <a:schemeClr val="accent5"/>
              </a:solidFill>
            </a:endParaRPr>
          </a:p>
          <a:p>
            <a:pPr algn="just"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Int:</a:t>
            </a:r>
            <a:r>
              <a:rPr>
                <a:solidFill>
                  <a:schemeClr val="accent5"/>
                </a:solidFill>
              </a:rPr>
              <a:t> A whole number (negative or positive)</a:t>
            </a:r>
          </a:p>
          <a:p>
            <a:pPr algn="just"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Float:</a:t>
            </a:r>
            <a:r>
              <a:rPr>
                <a:solidFill>
                  <a:schemeClr val="accent5"/>
                </a:solidFill>
              </a:rPr>
              <a:t> A number with a decimal point</a:t>
            </a:r>
          </a:p>
          <a:p>
            <a:pPr algn="just"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List: </a:t>
            </a:r>
            <a:r>
              <a:rPr>
                <a:solidFill>
                  <a:schemeClr val="accent5"/>
                </a:solidFill>
              </a:rPr>
              <a:t>Used to store multiple items (of any data type). Create a list using ‘[ ]’.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2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4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9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1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