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Weekly Goal:…"/>
          <p:cNvSpPr txBox="1"/>
          <p:nvPr/>
        </p:nvSpPr>
        <p:spPr>
          <a:xfrm>
            <a:off x="690943" y="3271770"/>
            <a:ext cx="5805789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354475" y="1461933"/>
            <a:ext cx="5880332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was the most enjoyable thing about winter break?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two things you’re looking forward to in 2022?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Review the weekly goals (below):</a:t>
            </a:r>
          </a:p>
        </p:txBody>
      </p:sp>
      <p:sp>
        <p:nvSpPr>
          <p:cNvPr id="209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0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4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