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3" name="Shape 2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make tracy do?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print statements to the screen in Python?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1/7/22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15.5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3" y="2830499"/>
            <a:ext cx="6331502" cy="1241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7 January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06" name="Google Shape;118;p19"/>
          <p:cNvGrpSpPr/>
          <p:nvPr/>
        </p:nvGrpSpPr>
        <p:grpSpPr>
          <a:xfrm>
            <a:off x="2349935" y="459792"/>
            <a:ext cx="5730051" cy="710737"/>
            <a:chOff x="0" y="0"/>
            <a:chExt cx="5730050" cy="710736"/>
          </a:xfrm>
        </p:grpSpPr>
        <p:sp>
          <p:nvSpPr>
            <p:cNvPr id="204" name="Rectangle"/>
            <p:cNvSpPr/>
            <p:nvPr/>
          </p:nvSpPr>
          <p:spPr>
            <a:xfrm>
              <a:off x="-1" y="-1"/>
              <a:ext cx="5730052" cy="71073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05" name="Work day"/>
            <p:cNvSpPr txBox="1"/>
            <p:nvPr/>
          </p:nvSpPr>
          <p:spPr>
            <a:xfrm>
              <a:off x="11135" y="11135"/>
              <a:ext cx="5707780" cy="6884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621791">
                <a:defRPr sz="1632"/>
              </a:lvl1pPr>
            </a:lstStyle>
            <a:p>
              <a:pPr/>
              <a:r>
                <a:t>Work day</a:t>
              </a:r>
            </a:p>
          </p:txBody>
        </p:sp>
      </p:grpSp>
      <p:sp>
        <p:nvSpPr>
          <p:cNvPr id="207" name="Google Shape;82;p14"/>
          <p:cNvSpPr txBox="1"/>
          <p:nvPr/>
        </p:nvSpPr>
        <p:spPr>
          <a:xfrm>
            <a:off x="532198" y="1609174"/>
            <a:ext cx="2990678" cy="1490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Find your </a:t>
            </a:r>
            <a:r>
              <a:rPr i="1" u="sng"/>
              <a:t>assigned</a:t>
            </a:r>
            <a:r>
              <a:t> seat (ask Dr. O’Brien)</a:t>
            </a:r>
          </a:p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Read through the weekly requirements below.</a:t>
            </a:r>
          </a:p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Make sure your Python glossary is updated.</a:t>
            </a:r>
          </a:p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Begin work! Raise your hand quietly if you have any questions</a:t>
            </a:r>
          </a:p>
        </p:txBody>
      </p:sp>
      <p:sp>
        <p:nvSpPr>
          <p:cNvPr id="208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pic>
        <p:nvPicPr>
          <p:cNvPr id="209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11719" b="0"/>
          <a:stretch>
            <a:fillRect/>
          </a:stretch>
        </p:blipFill>
        <p:spPr>
          <a:xfrm>
            <a:off x="4479333" y="3608101"/>
            <a:ext cx="2864963" cy="1096162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MP1 requirements:…"/>
          <p:cNvSpPr txBox="1"/>
          <p:nvPr/>
        </p:nvSpPr>
        <p:spPr>
          <a:xfrm>
            <a:off x="4212995" y="1358951"/>
            <a:ext cx="4479574" cy="187212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solidFill>
                  <a:srgbClr val="012F7B"/>
                </a:solidFill>
              </a:defRPr>
            </a:pPr>
            <a:r>
              <a:t>Python vocabulary </a:t>
            </a:r>
            <a:br/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print(): </a:t>
            </a:r>
            <a:r>
              <a:rPr>
                <a:solidFill>
                  <a:schemeClr val="accent5"/>
                </a:solidFill>
              </a:rPr>
              <a:t>Function that displays text on your screen.</a:t>
            </a: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variable: </a:t>
            </a:r>
            <a:r>
              <a:rPr>
                <a:solidFill>
                  <a:schemeClr val="accent5"/>
                </a:solidFill>
              </a:rPr>
              <a:t>A symbol that stores a value. Can contain a number (int or double), string, or any other datatype.   </a:t>
            </a:r>
          </a:p>
        </p:txBody>
      </p:sp>
      <p:sp>
        <p:nvSpPr>
          <p:cNvPr id="211" name="Weekly Goal:…"/>
          <p:cNvSpPr txBox="1"/>
          <p:nvPr/>
        </p:nvSpPr>
        <p:spPr>
          <a:xfrm>
            <a:off x="622484" y="3136912"/>
            <a:ext cx="2810106" cy="142928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rPr b="1"/>
              <a:t>Weekly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Turtle Art Project Pt. 3 </a:t>
            </a:r>
            <a:r>
              <a:t>(if you haven’t finished yet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unit 3: Basic Python and console interaction 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</a:t>
            </a:r>
            <a:r>
              <a:rPr b="1"/>
              <a:t> unit 4: conditionals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Work on </a:t>
            </a:r>
            <a:r>
              <a:rPr b="1"/>
              <a:t>unit 5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16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19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17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8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2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3" name="a. Students will receive their phones at the end of 9th period and 10th period.…"/>
          <p:cNvSpPr txBox="1"/>
          <p:nvPr/>
        </p:nvSpPr>
        <p:spPr>
          <a:xfrm>
            <a:off x="2043641" y="1683954"/>
            <a:ext cx="5514963" cy="27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a. Students will receive their phones at the end of 9th period and 10th period.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b. Students without a phone may leave class immediately. All other students should remain seated. Once a student collects their phone, they should exit the classroom. 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c. Students must show their ID, program, or a notebook with their name on it to receive their phone. </a:t>
            </a:r>
          </a:p>
        </p:txBody>
      </p:sp>
      <p:grpSp>
        <p:nvGrpSpPr>
          <p:cNvPr id="226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4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5" name="Cell phone distro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Cell phone distro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Carefully read the directions below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