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print “L.H.S.”. We know this because name[i] will print the ith letter, so “L”, “H” and “S” separated by periods.</a:t>
            </a:r>
          </a:p>
          <a:p>
            <a:pPr marL="187157" indent="-187157">
              <a:buSzPct val="100000"/>
              <a:buAutoNum type="arabicPeriod" startAt="1"/>
            </a:pPr>
            <a:r>
              <a:t>We can use slice name[i:j] will return all characters from index i up to but not including index j.  So we should chance the first instance of name[] to name[0:6]. We could also write name[:6].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Python to manipulate strings?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3/3/22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Python to manipulate strings.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Python is really, really good at string manipulation, compared to other languages. Understanding how to manipulate strings lets us do a lot of cool stuff.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557784">
                <a:defRPr sz="1769"/>
              </a:pPr>
              <a:r>
                <a:t>Do now</a:t>
              </a:r>
            </a:p>
            <a:p>
              <a:pPr defTabSz="557784">
                <a:defRPr sz="109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out notebook. Write down date/goal. Answer the question below in</a:t>
              </a:r>
              <a:endParaRPr>
                <a:solidFill>
                  <a:schemeClr val="accent1"/>
                </a:solidFill>
              </a:endParaRPr>
            </a:p>
            <a:p>
              <a:pPr defTabSz="557784">
                <a:defRPr sz="109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 complete sentences</a:t>
              </a:r>
            </a:p>
          </p:txBody>
        </p:sp>
      </p:grp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5211" y="3480419"/>
            <a:ext cx="4781039" cy="51177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What will the code below print out? Explain how you know.…"/>
          <p:cNvSpPr txBox="1"/>
          <p:nvPr/>
        </p:nvSpPr>
        <p:spPr>
          <a:xfrm>
            <a:off x="2039944" y="1950344"/>
            <a:ext cx="6785143" cy="416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will the code below print out? Explain how you know.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modify this code so it prints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“Lehman H.S.”</a:t>
            </a:r>
            <a:r>
              <a:t>? Explain your answer.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0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7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8 by Friday</a:t>
            </a:r>
          </a:p>
        </p:txBody>
      </p: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  <p:bldP build="p" bldLvl="5" animBg="1" rev="0" advAuto="0" spid="22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5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7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