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 for solutions.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quiz review practice/Gauss-Jordan elimination practice </a:t>
            </a:r>
          </a:p>
        </p:txBody>
      </p:sp>
      <p:sp>
        <p:nvSpPr>
          <p:cNvPr id="45" name="Dr. O’Brien  3/1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3/1/22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4.2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oday’s activity: Precal quiz review"/>
          <p:cNvSpPr txBox="1"/>
          <p:nvPr/>
        </p:nvSpPr>
        <p:spPr>
          <a:xfrm>
            <a:off x="2416655" y="60050"/>
            <a:ext cx="3696845" cy="368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Today’s activity: Precal quiz review</a:t>
            </a:r>
          </a:p>
        </p:txBody>
      </p:sp>
      <p:sp>
        <p:nvSpPr>
          <p:cNvPr id="189" name="Be sure to: do the work below in your saved copy of thenAlice’s restaurant Pyret file:…"/>
          <p:cNvSpPr txBox="1"/>
          <p:nvPr/>
        </p:nvSpPr>
        <p:spPr>
          <a:xfrm>
            <a:off x="1843360" y="492601"/>
            <a:ext cx="6269918" cy="7366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Do now…</a:t>
            </a:r>
            <a:r>
              <a:rPr>
                <a:solidFill>
                  <a:schemeClr val="accent3"/>
                </a:solidFill>
              </a:rPr>
              <a:t>Get out your notebook/binder. Read </a:t>
            </a:r>
            <a:r>
              <a:rPr>
                <a:solidFill>
                  <a:srgbClr val="FF2600"/>
                </a:solidFill>
              </a:rPr>
              <a:t>announcements</a:t>
            </a:r>
            <a:r>
              <a:rPr>
                <a:solidFill>
                  <a:schemeClr val="accent3"/>
                </a:solidFill>
              </a:rPr>
              <a:t> on board.  Read through the </a:t>
            </a:r>
            <a:r>
              <a:rPr>
                <a:solidFill>
                  <a:schemeClr val="accent5"/>
                </a:solidFill>
              </a:rPr>
              <a:t>Be Sure Tos</a:t>
            </a:r>
            <a:r>
              <a:rPr>
                <a:solidFill>
                  <a:schemeClr val="accent3"/>
                </a:solidFill>
              </a:rPr>
              <a:t> for today’s activity.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</p:txBody>
      </p:sp>
      <p:sp>
        <p:nvSpPr>
          <p:cNvPr id="190" name="Today we’ll be working on a precal quiz review. This will look very similar to the retake on Thursday.…"/>
          <p:cNvSpPr txBox="1"/>
          <p:nvPr/>
        </p:nvSpPr>
        <p:spPr>
          <a:xfrm>
            <a:off x="1294588" y="1230412"/>
            <a:ext cx="7011861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200"/>
              </a:spcBef>
              <a:defRPr sz="1300">
                <a:solidFill>
                  <a:schemeClr val="accent3">
                    <a:lumOff val="-9098"/>
                  </a:schemeClr>
                </a:solidFill>
              </a:defRPr>
            </a:pPr>
            <a:r>
              <a:t>Today we’ll be working on a precal quiz review. This will look very similar to the retake on Thursday.</a:t>
            </a:r>
          </a:p>
          <a:p>
            <a:pPr defTabSz="457200">
              <a:spcBef>
                <a:spcPts val="1200"/>
              </a:spcBef>
              <a:defRPr sz="13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Be sure to…</a:t>
            </a:r>
          </a:p>
          <a:p>
            <a:pPr lvl="1" marL="681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3">
                    <a:lumOff val="-9098"/>
                  </a:schemeClr>
                </a:solidFill>
              </a:defRPr>
            </a:pPr>
            <a:r>
              <a:t>Work on each problem. Feel free to use your notes and/or consult your neighbors.</a:t>
            </a:r>
          </a:p>
          <a:p>
            <a:pPr lvl="1" marL="681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3">
                    <a:lumOff val="-9098"/>
                  </a:schemeClr>
                </a:solidFill>
              </a:defRPr>
            </a:pPr>
            <a:r>
              <a:t>Take a calculator.</a:t>
            </a:r>
          </a:p>
          <a:p>
            <a:pPr lvl="1" marL="681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3">
                    <a:lumOff val="-9098"/>
                  </a:schemeClr>
                </a:solidFill>
              </a:defRPr>
            </a:pPr>
            <a:r>
              <a:t>When you finish: Compare your work to the </a:t>
            </a:r>
            <a:r>
              <a:rPr>
                <a:solidFill>
                  <a:schemeClr val="accent5"/>
                </a:solidFill>
              </a:rPr>
              <a:t>Answer Key</a:t>
            </a:r>
            <a:r>
              <a:t> on Google Classroom. Get out a sheet of loose leaf.  For each mistake you make, describe the mistake and what you understand better now!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B24 rules</a:t>
            </a:r>
          </a:p>
        </p:txBody>
      </p:sp>
      <p:sp>
        <p:nvSpPr>
          <p:cNvPr id="195" name="Welcome to our new room, B24!  Please read the information below:…"/>
          <p:cNvSpPr txBox="1"/>
          <p:nvPr/>
        </p:nvSpPr>
        <p:spPr>
          <a:xfrm>
            <a:off x="350267" y="1656889"/>
            <a:ext cx="746202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Welcome to our new room, </a:t>
            </a:r>
            <a:r>
              <a:rPr>
                <a:solidFill>
                  <a:srgbClr val="FF6A00"/>
                </a:solidFill>
              </a:rPr>
              <a:t>B24</a:t>
            </a:r>
            <a:r>
              <a:t>!  Please read the information below: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you come in, please find a seat at a desk (if one’s available) or one of the </a:t>
            </a:r>
            <a:r>
              <a:rPr>
                <a:solidFill>
                  <a:srgbClr val="FF6A00"/>
                </a:solidFill>
              </a:rPr>
              <a:t>six</a:t>
            </a:r>
            <a:r>
              <a:t> closest desks to the screen. </a:t>
            </a:r>
            <a:r>
              <a:rPr b="1" i="1" u="sng">
                <a:solidFill>
                  <a:srgbClr val="E22400"/>
                </a:solidFill>
              </a:rPr>
              <a:t>Do not sit in the back of the classroom</a:t>
            </a:r>
            <a:r>
              <a:t>.  We’ll conduct the do now and mini lesson from here.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I dismiss you for independent work, find a sit at one of the computer workstations.</a:t>
            </a: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t>No food or drink by the computers.</a:t>
            </a:r>
            <a:r>
              <a:rPr b="0" i="0" u="none">
                <a:solidFill>
                  <a:srgbClr val="011D57"/>
                </a:solidFill>
              </a:rPr>
              <a:t>  </a:t>
            </a:r>
            <a:endParaRPr b="0" i="0" u="none">
              <a:solidFill>
                <a:srgbClr val="011D57"/>
              </a:solidFill>
            </a:endParaRP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rPr b="0" i="0" u="none">
                <a:solidFill>
                  <a:srgbClr val="011D57"/>
                </a:solidFill>
              </a:rPr>
              <a:t>At the end of the period, you’ll be directed to assemble for the exit ticket/debrief. Log out of your computer, and </a:t>
            </a:r>
            <a:r>
              <a:t>quietly </a:t>
            </a:r>
            <a:r>
              <a:rPr b="0" i="0" u="none">
                <a:solidFill>
                  <a:srgbClr val="011D57"/>
                </a:solidFill>
              </a:rPr>
              <a:t>return to a seat near the front.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00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198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199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