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The statement in line 19 executes each time a value is swapped into the correct position in the array. For the given array, the values 9 and 5 are swapped. Then the values 8 and 6 are swapped. Then, since 7, 8, and 9 are already in the correct position, no additional swaps occur.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 below. Show all work or write a complete sentence for each answer:</a:t>
            </a:r>
          </a:p>
        </p:txBody>
      </p:sp>
      <p:sp>
        <p:nvSpPr>
          <p:cNvPr id="188" name="The following declaration and method call appear in a method in the same class as insertionSort.…"/>
          <p:cNvSpPr txBox="1"/>
          <p:nvPr/>
        </p:nvSpPr>
        <p:spPr>
          <a:xfrm>
            <a:off x="5726279" y="1791505"/>
            <a:ext cx="2887762" cy="251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following declaration and method call appear in a method in the same class as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</a:t>
            </a:r>
            <a:r>
              <a:t>.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int[] arr = {9, 8, 7, 6, 5};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insertionSort(arr);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many times is the statement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possibleIndex—-;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t>in line 10 of the method executed as a result of the call to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 </a:t>
            </a:r>
            <a:r>
              <a:t>?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840" y="1760497"/>
            <a:ext cx="5235243" cy="2350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writing methods that use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7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198" name="Coefficient matrix…"/>
          <p:cNvSpPr txBox="1"/>
          <p:nvPr/>
        </p:nvSpPr>
        <p:spPr>
          <a:xfrm>
            <a:off x="1781356" y="2747892"/>
            <a:ext cx="347054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00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3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1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2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05" name="be sure to……"/>
          <p:cNvSpPr txBox="1"/>
          <p:nvPr/>
        </p:nvSpPr>
        <p:spPr>
          <a:xfrm>
            <a:off x="5066492" y="1207987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367" y="2160327"/>
            <a:ext cx="4294789" cy="201410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Points earned:…"/>
          <p:cNvSpPr txBox="1"/>
          <p:nvPr/>
        </p:nvSpPr>
        <p:spPr>
          <a:xfrm>
            <a:off x="585527" y="1344076"/>
            <a:ext cx="3715247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Points earned: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 [Skill 3.D] Constructs possibleNames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 [Skill 3.C] Generates substrings of all possible lengths in the context of a loop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 [Skill 3.A] Generates a user name in the correct format using substring and concatenation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 [Skill 3.D] Adds possible user names to possibleNames</a:t>
            </a:r>
          </a:p>
          <a:p>
            <a:pPr>
              <a:defRPr b="1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General Penalties: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-1 (v) Array/collection access confusion ([] get)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-1 (w) Extraneous code that causes side effect (e.g., printing to output, incorrect precondition check)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-1 (x) Local variables used but none declared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-1 (z) Void method or constructor that returns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09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2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1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14" name="be sure to……"/>
          <p:cNvSpPr txBox="1"/>
          <p:nvPr/>
        </p:nvSpPr>
        <p:spPr>
          <a:xfrm>
            <a:off x="4520392" y="1208675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sp>
        <p:nvSpPr>
          <p:cNvPr id="215" name="Part (1) solution:"/>
          <p:cNvSpPr txBox="1"/>
          <p:nvPr/>
        </p:nvSpPr>
        <p:spPr>
          <a:xfrm>
            <a:off x="4618508" y="2161703"/>
            <a:ext cx="13665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Part (1) solution: </a:t>
            </a:r>
          </a:p>
        </p:txBody>
      </p:sp>
      <p:pic>
        <p:nvPicPr>
          <p:cNvPr id="216" name="original.png" descr="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8851" y="2388178"/>
            <a:ext cx="4821945" cy="186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4" grpId="1"/>
      <p:bldP build="whole" bldLvl="1" animBg="1" rev="0" advAuto="0" spid="21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19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