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9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10" name="MP1 requirements:…"/>
          <p:cNvSpPr txBox="1"/>
          <p:nvPr/>
        </p:nvSpPr>
        <p:spPr>
          <a:xfrm>
            <a:off x="4795787" y="1388341"/>
            <a:ext cx="3850830" cy="32258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color(“red’): </a:t>
            </a:r>
            <a:r>
              <a:rPr>
                <a:solidFill>
                  <a:schemeClr val="accent5"/>
                </a:solidFill>
              </a:rPr>
              <a:t>Command that changes the color of tracey’s pen.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1" name="Weekly goal: Complete up through…"/>
          <p:cNvSpPr txBox="1"/>
          <p:nvPr/>
        </p:nvSpPr>
        <p:spPr>
          <a:xfrm>
            <a:off x="1022849" y="3832535"/>
            <a:ext cx="2749960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Weekly goal</a:t>
            </a:r>
            <a:r>
              <a:t>: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