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Because if 0 is plugged in to x, each term goes to zero.</a:t>
            </a:r>
          </a:p>
          <a:p>
            <a:pPr marL="187157" indent="-187157">
              <a:buSzPct val="100000"/>
              <a:buAutoNum type="arabicPeriod" startAt="1"/>
            </a:pPr>
            <a:r>
              <a:t>Well Abe a quadratic remaining. X=-2. Use quadratic formula</a:t>
            </a:r>
          </a:p>
          <a:p>
            <a:pPr marL="187157" indent="-187157">
              <a:buSzPct val="100000"/>
              <a:buAutoNum type="arabicPeriod" startAt="1"/>
            </a:pPr>
            <a:r>
              <a:t>So we can find x intercepts. This helps us sketch polynomials. Polynomials are used all over science, business, and engineering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 keys.</a:t>
            </a:r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(1)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(1)? plug in the values of x and see if it gets you 0. You could also use another method to calculate roots, such as completing the square.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 space for work.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Review for exam on </a:t>
            </a:r>
            <a:r>
              <a:t>Friday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8.1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nd the the roots of f(x).…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ClrTx/>
              <a:buSzTx/>
              <a:buFontTx/>
              <a:buNone/>
              <a:defRPr sz="1746"/>
            </a:pPr>
            <a:r>
              <a:t>Find the the roots of f(x).</a:t>
            </a:r>
          </a:p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Explain why x=0 is one of the roots.</a:t>
            </a:r>
          </a:p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 If we factor out x from each term, how could we find the remaining roots?</a:t>
            </a:r>
          </a:p>
          <a:p>
            <a:pPr marL="233412" indent="-233412" defTabSz="886968">
              <a:buClrTx/>
              <a:buSzPct val="100000"/>
              <a:buFontTx/>
              <a:buAutoNum type="arabicPeriod" startAt="1"/>
              <a:defRPr sz="1746"/>
            </a:pPr>
            <a:r>
              <a:t>Why do you think it’s useful to be able to find the roots of a polynomial?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Equation"/>
          <p:cNvSpPr txBox="1"/>
          <p:nvPr/>
        </p:nvSpPr>
        <p:spPr>
          <a:xfrm>
            <a:off x="4964209" y="1736736"/>
            <a:ext cx="2105874" cy="2684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0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0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sSup>
                    <m:e>
                      <m:r>
                        <a:rPr xmlns:a="http://schemas.openxmlformats.org/drawingml/2006/main" sz="20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0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0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00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Exam next Friday, Nov. 12!…"/>
          <p:cNvSpPr txBox="1"/>
          <p:nvPr/>
        </p:nvSpPr>
        <p:spPr>
          <a:xfrm>
            <a:off x="4292723" y="829249"/>
            <a:ext cx="3457908" cy="409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Friday, Nov. 12!</a:t>
            </a:r>
            <a:endParaRPr b="1"/>
          </a:p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187452" indent="-140588" defTabSz="374904">
              <a:lnSpc>
                <a:spcPct val="115000"/>
              </a:lnSpc>
              <a:buClr>
                <a:srgbClr val="000000"/>
              </a:buClr>
              <a:buSzPts val="1200"/>
              <a:buFont typeface="Helvetica"/>
              <a:buChar char="●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977" y="938617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92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2684" t="8508" r="17241" b="75792"/>
          <a:stretch>
            <a:fillRect/>
          </a:stretch>
        </p:blipFill>
        <p:spPr>
          <a:xfrm>
            <a:off x="886510" y="1686278"/>
            <a:ext cx="6773691" cy="2023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97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2060" t="27336" r="18110" b="53335"/>
          <a:stretch>
            <a:fillRect/>
          </a:stretch>
        </p:blipFill>
        <p:spPr>
          <a:xfrm>
            <a:off x="28224" y="1656889"/>
            <a:ext cx="6806873" cy="2512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202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3723" t="48825" r="20147" b="41304"/>
          <a:stretch>
            <a:fillRect/>
          </a:stretch>
        </p:blipFill>
        <p:spPr>
          <a:xfrm>
            <a:off x="735069" y="1686278"/>
            <a:ext cx="7401179" cy="1472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207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3350" t="59941" r="20235" b="35052"/>
          <a:stretch>
            <a:fillRect/>
          </a:stretch>
        </p:blipFill>
        <p:spPr>
          <a:xfrm>
            <a:off x="792956" y="1656888"/>
            <a:ext cx="7558206" cy="75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6" name="Google Shape;118;p19"/>
          <p:cNvSpPr txBox="1"/>
          <p:nvPr/>
        </p:nvSpPr>
        <p:spPr>
          <a:xfrm>
            <a:off x="1424036" y="575950"/>
            <a:ext cx="2427465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Reflection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Discuss in class</a:t>
            </a:r>
          </a:p>
        </p:txBody>
      </p:sp>
      <p:sp>
        <p:nvSpPr>
          <p:cNvPr id="217" name="Review the exam topics to the right:…"/>
          <p:cNvSpPr txBox="1"/>
          <p:nvPr/>
        </p:nvSpPr>
        <p:spPr>
          <a:xfrm>
            <a:off x="449017" y="1957623"/>
            <a:ext cx="499648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Review the exam topics to the right: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Which topics do you feel most/least comfortable with?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do you plan to prepare for topics you feel </a:t>
            </a:r>
            <a:r>
              <a:rPr u="sng"/>
              <a:t>least</a:t>
            </a:r>
            <a:r>
              <a:t> comfortable with?</a:t>
            </a:r>
          </a:p>
        </p:txBody>
      </p:sp>
      <p:sp>
        <p:nvSpPr>
          <p:cNvPr id="218" name="Exam next Friday, Nov. 12!…"/>
          <p:cNvSpPr txBox="1"/>
          <p:nvPr/>
        </p:nvSpPr>
        <p:spPr>
          <a:xfrm>
            <a:off x="5431407" y="520046"/>
            <a:ext cx="3262150" cy="431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Friday, Nov. 12!</a:t>
            </a:r>
            <a:endParaRPr b="1"/>
          </a:p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205739" indent="-154304" defTabSz="411479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