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>
            <a:hlinkClick r:id="" invalidUrl="" action="ppaction://hlinkshowjump?jump=nextslide" tgtFrame="" tooltip="" history="1" highlightClick="0" endSnd="0"/>
          </p:cNvPr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11/10/21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10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10" name="MP1 requirements:…"/>
          <p:cNvSpPr txBox="1"/>
          <p:nvPr/>
        </p:nvSpPr>
        <p:spPr>
          <a:xfrm>
            <a:off x="4795787" y="1388341"/>
            <a:ext cx="3850830" cy="32258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11" name="Weekly goal: Complete up through…"/>
          <p:cNvSpPr txBox="1"/>
          <p:nvPr/>
        </p:nvSpPr>
        <p:spPr>
          <a:xfrm>
            <a:off x="1022849" y="3832535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>
                <a:solidFill>
                  <a:schemeClr val="accent1">
                    <a:lumOff val="-6117"/>
                  </a:schemeClr>
                </a:solidFill>
              </a:rPr>
              <a:t>Weekly goal</a:t>
            </a:r>
            <a:r>
              <a:t>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