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+do you think this piece of paper is intelligent? </a:t>
            </a:r>
          </a:p>
          <a:p>
            <a:pPr/>
            <a:r>
              <a:t>+I’m here to tell you that it is.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+If students still think the piece of paper is </a:t>
            </a:r>
            <a:r>
              <a:rPr b="1"/>
              <a:t>not </a:t>
            </a:r>
            <a:r>
              <a:t>intelligent, then what is?  maybe the person who wrote the info on the paper. 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Unplugged activity: Tic Tac Toe against the World’s Smartest Piece of Paper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5/12/22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14.4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14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  <p:sp>
        <p:nvSpPr>
          <p:cNvPr id="204" name="Do now…"/>
          <p:cNvSpPr txBox="1"/>
          <p:nvPr/>
        </p:nvSpPr>
        <p:spPr>
          <a:xfrm>
            <a:off x="1194373" y="1898129"/>
            <a:ext cx="6065729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Find a seat near the front. Get out your notebook/binder. Copy the date and goal.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With a neighbor, play a game of Tic Tac Toe, then answer the questions below:</a:t>
            </a:r>
          </a:p>
          <a:p>
            <a:pPr lvl="1" marL="885657" indent="-250657">
              <a:buSzPct val="100000"/>
              <a:buAutoNum type="alphaU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What strategy did you use to play the game? Explain in a complete sentence.</a:t>
            </a:r>
          </a:p>
          <a:p>
            <a:pPr lvl="1" marL="885657" indent="-250657">
              <a:buSzPct val="100000"/>
              <a:buAutoNum type="alphaU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Do you know any tips or tricks for winning at tic tac toe? If so, explain in a complete sentence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Warm 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Warm up</a:t>
            </a:r>
          </a:p>
        </p:txBody>
      </p:sp>
      <p:sp>
        <p:nvSpPr>
          <p:cNvPr id="207" name="Do now…"/>
          <p:cNvSpPr txBox="1"/>
          <p:nvPr/>
        </p:nvSpPr>
        <p:spPr>
          <a:xfrm>
            <a:off x="1194373" y="1898129"/>
            <a:ext cx="6065729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Answer the questions below in your notebook in a complete sentence:</a:t>
            </a:r>
          </a:p>
          <a:p>
            <a:pPr lvl="1" marL="885657" indent="-250657">
              <a:buSzPct val="100000"/>
              <a:buAutoNum type="alphaU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What things in this room do you consider to be ‘intelligent’?</a:t>
            </a:r>
          </a:p>
          <a:p>
            <a:pPr lvl="1" marL="885657" indent="-250657">
              <a:buSzPct val="100000"/>
              <a:buAutoNum type="alphaU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What do you think it means to be ‘intelligent’?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4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2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3" name="Activity: Intelligent piece of paper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Activity: Intelligent piece of paper</a:t>
              </a:r>
            </a:p>
          </p:txBody>
        </p:sp>
      </p:grpSp>
      <p:sp>
        <p:nvSpPr>
          <p:cNvPr id="215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6" name="Google Shape;82;p14"/>
          <p:cNvSpPr txBox="1"/>
          <p:nvPr/>
        </p:nvSpPr>
        <p:spPr>
          <a:xfrm>
            <a:off x="553624" y="1609175"/>
            <a:ext cx="7764214" cy="3058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Play along with Dr. O’Brien against the world’s most intelligent piece of paper.</a:t>
            </a:r>
          </a:p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Play two games of tic tac toe against the world’s most intelligent piece of paper, then answer the questions below:</a:t>
            </a:r>
          </a:p>
          <a:p>
            <a:pPr lvl="1" marL="521368" indent="-140368" defTabSz="749808">
              <a:lnSpc>
                <a:spcPct val="115000"/>
              </a:lnSpc>
              <a:buSzPct val="100000"/>
              <a:buChar char="•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Were you able to win? (just yes or no)?</a:t>
            </a:r>
          </a:p>
          <a:p>
            <a:pPr lvl="1" marL="521368" indent="-140368" defTabSz="749808">
              <a:lnSpc>
                <a:spcPct val="115000"/>
              </a:lnSpc>
              <a:buSzPct val="100000"/>
              <a:buChar char="•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Do you now agree that this piece of paper is intelligent? Explain why or why not in a complete sentence.</a:t>
            </a:r>
          </a:p>
          <a:p>
            <a:pPr lvl="1" marL="521368" indent="-140368" defTabSz="749808">
              <a:lnSpc>
                <a:spcPct val="115000"/>
              </a:lnSpc>
              <a:buSzPct val="100000"/>
              <a:buChar char="•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skills/know-how would you need to program this intelligent piece of paper in Python?</a:t>
            </a:r>
          </a:p>
          <a:p>
            <a:pPr marL="233947" indent="-233947" defTabSz="749808">
              <a:lnSpc>
                <a:spcPct val="115000"/>
              </a:lnSpc>
              <a:buSzPct val="100000"/>
              <a:buAutoNum type="alphaUcPeriod" startAt="2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The rest of the period, Choose your own adventure:</a:t>
            </a:r>
          </a:p>
          <a:p>
            <a:pPr lvl="1" marL="868947" indent="-2339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Try to beat the world’s most intelligent piece of paper at Tic Tac Toe</a:t>
            </a:r>
          </a:p>
          <a:p>
            <a:pPr lvl="1" marL="868947" indent="-2339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Worldle Project</a:t>
            </a:r>
          </a:p>
        </p:txBody>
      </p:sp>
      <p:sp>
        <p:nvSpPr>
          <p:cNvPr id="217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2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5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3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4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9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2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0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1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