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12/8/21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045727" y="2964084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Function: </a:t>
            </a:r>
            <a:r>
              <a:rPr>
                <a:solidFill>
                  <a:schemeClr val="accent5"/>
                </a:solidFill>
              </a:rPr>
              <a:t>allows us to group commands together and make a new command.</a:t>
            </a: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Parameter: </a:t>
            </a:r>
            <a:r>
              <a:rPr>
                <a:solidFill>
                  <a:schemeClr val="accent5"/>
                </a:solidFill>
              </a:rPr>
              <a:t>a allows us to alter a function and make it more flexible.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4528821" y="1471501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4448" indent="-224448" defTabSz="682325">
              <a:lnSpc>
                <a:spcPct val="115000"/>
              </a:lnSpc>
              <a:buSzPct val="100000"/>
              <a:buAutoNum type="alphaU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632593" indent="-170313" defTabSz="682325">
              <a:lnSpc>
                <a:spcPct val="115000"/>
              </a:lnSpc>
              <a:buSzPct val="100000"/>
              <a:buAutoNum type="arabi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632593" indent="-170313" defTabSz="682325">
              <a:lnSpc>
                <a:spcPct val="115000"/>
              </a:lnSpc>
              <a:buSzPct val="100000"/>
              <a:buAutoNum type="arabi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224448" indent="-224448" defTabSz="682325">
              <a:lnSpc>
                <a:spcPct val="115000"/>
              </a:lnSpc>
              <a:buSzPct val="100000"/>
              <a:buAutoNum type="alphaU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398786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67430" y="1551489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Function: </a:t>
            </a:r>
            <a:r>
              <a:rPr>
                <a:solidFill>
                  <a:schemeClr val="accent5"/>
                </a:solidFill>
              </a:rPr>
              <a:t>allows us to group commands together and make a new command.</a:t>
            </a: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Parameter: </a:t>
            </a:r>
            <a:r>
              <a:rPr>
                <a:solidFill>
                  <a:schemeClr val="accent5"/>
                </a:solidFill>
              </a:rPr>
              <a:t>a allows us to alter a function and make it more flexible.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